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3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4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95" r:id="rId2"/>
    <p:sldMasterId id="2147483728" r:id="rId3"/>
    <p:sldMasterId id="2147483771" r:id="rId4"/>
    <p:sldMasterId id="2147483828" r:id="rId5"/>
  </p:sldMasterIdLst>
  <p:notesMasterIdLst>
    <p:notesMasterId r:id="rId9"/>
  </p:notesMasterIdLst>
  <p:handoutMasterIdLst>
    <p:handoutMasterId r:id="rId10"/>
  </p:handoutMasterIdLst>
  <p:sldIdLst>
    <p:sldId id="2119" r:id="rId6"/>
    <p:sldId id="2213" r:id="rId7"/>
    <p:sldId id="2140" r:id="rId8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商品企画資料" id="{AA9422A2-0786-424E-B100-FFE16721D25B}">
          <p14:sldIdLst>
            <p14:sldId id="2119"/>
            <p14:sldId id="2213"/>
            <p14:sldId id="21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DC55"/>
    <a:srgbClr val="FFFFFF"/>
    <a:srgbClr val="4BD5AF"/>
    <a:srgbClr val="5EBDE3"/>
    <a:srgbClr val="E6000D"/>
    <a:srgbClr val="DAAA50"/>
    <a:srgbClr val="000099"/>
    <a:srgbClr val="3EABBC"/>
    <a:srgbClr val="D7E1F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78" autoAdjust="0"/>
    <p:restoredTop sz="94461" autoAdjust="0"/>
  </p:normalViewPr>
  <p:slideViewPr>
    <p:cSldViewPr showGuides="1">
      <p:cViewPr>
        <p:scale>
          <a:sx n="56" d="100"/>
          <a:sy n="56" d="100"/>
        </p:scale>
        <p:origin x="379" y="58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50" d="100"/>
          <a:sy n="50" d="100"/>
        </p:scale>
        <p:origin x="222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3078427" cy="513508"/>
          </a:xfrm>
          <a:prstGeom prst="rect">
            <a:avLst/>
          </a:prstGeom>
        </p:spPr>
        <p:txBody>
          <a:bodyPr vert="horz" lIns="94743" tIns="47371" rIns="94743" bIns="47371" rtlCol="0"/>
          <a:lstStyle>
            <a:lvl1pPr algn="l">
              <a:defRPr sz="1200"/>
            </a:lvl1pPr>
          </a:lstStyle>
          <a:p>
            <a:endParaRPr lang="ja-JP" altLang="en-US" sz="1100" dirty="0">
              <a:solidFill>
                <a:schemeClr val="tx2"/>
              </a:solidFill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998" y="0"/>
            <a:ext cx="3078427" cy="513508"/>
          </a:xfrm>
          <a:prstGeom prst="rect">
            <a:avLst/>
          </a:prstGeom>
        </p:spPr>
        <p:txBody>
          <a:bodyPr vert="horz" lIns="94743" tIns="47371" rIns="94743" bIns="47371" rtlCol="0"/>
          <a:lstStyle>
            <a:lvl1pPr algn="r">
              <a:defRPr sz="1200"/>
            </a:lvl1pPr>
          </a:lstStyle>
          <a:p>
            <a:fld id="{658D2717-1F56-42EA-808A-7500C4F9968B}" type="datetimeFigureOut">
              <a:rPr lang="ja-JP" altLang="en-US" sz="1100">
                <a:solidFill>
                  <a:schemeClr val="tx2"/>
                </a:solidFill>
              </a:rPr>
              <a:t>2022/9/21</a:t>
            </a:fld>
            <a:endParaRPr lang="ja-JP" altLang="en-US" sz="1100">
              <a:solidFill>
                <a:schemeClr val="tx2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9721108"/>
            <a:ext cx="3078427" cy="513508"/>
          </a:xfrm>
          <a:prstGeom prst="rect">
            <a:avLst/>
          </a:prstGeom>
        </p:spPr>
        <p:txBody>
          <a:bodyPr vert="horz" lIns="94743" tIns="47371" rIns="94743" bIns="47371" rtlCol="0" anchor="b"/>
          <a:lstStyle>
            <a:lvl1pPr algn="l">
              <a:defRPr sz="1200"/>
            </a:lvl1pPr>
          </a:lstStyle>
          <a:p>
            <a:endParaRPr lang="ja-JP" altLang="en-US" sz="1100">
              <a:solidFill>
                <a:schemeClr val="tx2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998" y="9721108"/>
            <a:ext cx="3078427" cy="513508"/>
          </a:xfrm>
          <a:prstGeom prst="rect">
            <a:avLst/>
          </a:prstGeom>
        </p:spPr>
        <p:txBody>
          <a:bodyPr vert="horz" lIns="94743" tIns="47371" rIns="94743" bIns="47371" rtlCol="0" anchor="b"/>
          <a:lstStyle>
            <a:lvl1pPr algn="r">
              <a:defRPr sz="1200"/>
            </a:lvl1pPr>
          </a:lstStyle>
          <a:p>
            <a:fld id="{ECFF78AC-3E15-4E82-973F-D61A44CDEB0F}" type="slidenum">
              <a:rPr lang="ja-JP" altLang="en-US" sz="1100">
                <a:solidFill>
                  <a:schemeClr val="tx2"/>
                </a:solidFill>
              </a:rPr>
              <a:t>‹#›</a:t>
            </a:fld>
            <a:endParaRPr lang="ja-JP" altLang="en-US" sz="11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783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3078427" cy="513508"/>
          </a:xfrm>
          <a:prstGeom prst="rect">
            <a:avLst/>
          </a:prstGeom>
        </p:spPr>
        <p:txBody>
          <a:bodyPr vert="horz" lIns="94743" tIns="47371" rIns="94743" bIns="47371" rtlCol="0"/>
          <a:lstStyle>
            <a:lvl1pPr algn="l">
              <a:defRPr sz="1100">
                <a:solidFill>
                  <a:schemeClr val="tx2"/>
                </a:solidFill>
                <a:latin typeface="+mn-ea"/>
                <a:ea typeface="+mn-ea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8" y="0"/>
            <a:ext cx="3078427" cy="513508"/>
          </a:xfrm>
          <a:prstGeom prst="rect">
            <a:avLst/>
          </a:prstGeom>
        </p:spPr>
        <p:txBody>
          <a:bodyPr vert="horz" lIns="94743" tIns="47371" rIns="94743" bIns="47371" rtlCol="0"/>
          <a:lstStyle>
            <a:lvl1pPr algn="r">
              <a:defRPr sz="1100">
                <a:solidFill>
                  <a:schemeClr val="tx2"/>
                </a:solidFill>
                <a:latin typeface="+mn-ea"/>
                <a:ea typeface="+mn-ea"/>
              </a:defRPr>
            </a:lvl1pPr>
          </a:lstStyle>
          <a:p>
            <a:fld id="{55D1929A-C832-4C51-892B-48BBA387B732}" type="datetimeFigureOut">
              <a:rPr lang="ja-JP" altLang="en-US" smtClean="0"/>
              <a:pPr/>
              <a:t>2022/9/21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4163" y="327025"/>
            <a:ext cx="6535737" cy="367665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txBody>
          <a:bodyPr vert="horz" lIns="94743" tIns="47371" rIns="94743" bIns="473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68367" y="4374890"/>
            <a:ext cx="6019618" cy="5641125"/>
          </a:xfrm>
          <a:prstGeom prst="rect">
            <a:avLst/>
          </a:prstGeom>
        </p:spPr>
        <p:txBody>
          <a:bodyPr vert="horz" lIns="94743" tIns="47371" rIns="94743" bIns="47371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721108"/>
            <a:ext cx="3078427" cy="513508"/>
          </a:xfrm>
          <a:prstGeom prst="rect">
            <a:avLst/>
          </a:prstGeom>
        </p:spPr>
        <p:txBody>
          <a:bodyPr vert="horz" lIns="94743" tIns="47371" rIns="94743" bIns="47371" rtlCol="0" anchor="b"/>
          <a:lstStyle>
            <a:lvl1pPr algn="l">
              <a:defRPr sz="1100">
                <a:solidFill>
                  <a:schemeClr val="tx2"/>
                </a:solidFill>
                <a:latin typeface="+mn-ea"/>
                <a:ea typeface="+mn-ea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8" y="9721108"/>
            <a:ext cx="3078427" cy="513508"/>
          </a:xfrm>
          <a:prstGeom prst="rect">
            <a:avLst/>
          </a:prstGeom>
        </p:spPr>
        <p:txBody>
          <a:bodyPr vert="horz" lIns="94743" tIns="47371" rIns="94743" bIns="47371" rtlCol="0" anchor="b"/>
          <a:lstStyle>
            <a:lvl1pPr algn="r">
              <a:defRPr sz="1100">
                <a:solidFill>
                  <a:schemeClr val="tx2"/>
                </a:solidFill>
                <a:latin typeface="+mn-ea"/>
                <a:ea typeface="+mn-ea"/>
              </a:defRPr>
            </a:lvl1pPr>
          </a:lstStyle>
          <a:p>
            <a:fld id="{167A8D0B-D510-4154-AB0C-777825F0917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1347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lnSpc>
        <a:spcPct val="100000"/>
      </a:lnSpc>
      <a:spcBef>
        <a:spcPts val="1200"/>
      </a:spcBef>
      <a:defRPr kumimoji="1" sz="1400" kern="1200">
        <a:solidFill>
          <a:schemeClr val="tx1"/>
        </a:solidFill>
        <a:latin typeface="+mn-ea"/>
        <a:ea typeface="+mn-ea"/>
        <a:cs typeface="+mn-cs"/>
      </a:defRPr>
    </a:lvl1pPr>
    <a:lvl2pPr marL="457200" algn="l" defTabSz="914400" rtl="0" eaLnBrk="1" latinLnBrk="0" hangingPunct="1">
      <a:lnSpc>
        <a:spcPct val="100000"/>
      </a:lnSpc>
      <a:spcBef>
        <a:spcPts val="1200"/>
      </a:spcBef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lnSpc>
        <a:spcPct val="100000"/>
      </a:lnSpc>
      <a:spcBef>
        <a:spcPts val="1200"/>
      </a:spcBef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lnSpc>
        <a:spcPct val="100000"/>
      </a:lnSpc>
      <a:spcBef>
        <a:spcPts val="1200"/>
      </a:spcBef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lnSpc>
        <a:spcPct val="100000"/>
      </a:lnSpc>
      <a:spcBef>
        <a:spcPts val="1200"/>
      </a:spcBef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A8D0B-D510-4154-AB0C-777825F0917B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576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</p:spPr>
        <p:txBody>
          <a:bodyPr wrap="none" lIns="0" tIns="0" rIns="0" bIns="0" anchor="ctr" anchorCtr="1">
            <a:normAutofit/>
          </a:bodyPr>
          <a:lstStyle>
            <a:lvl1pPr algn="ctr">
              <a:defRPr sz="4000" baseline="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2"/>
                </a:solidFill>
                <a:latin typeface="+mn-ea"/>
                <a:ea typeface="+mn-ea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</p:spPr>
        <p:txBody>
          <a:bodyPr/>
          <a:lstStyle>
            <a:lvl1pPr algn="ctr">
              <a:defRPr sz="1400" baseline="0">
                <a:solidFill>
                  <a:schemeClr val="tx2"/>
                </a:solidFill>
                <a:latin typeface="+mn-ea"/>
                <a:ea typeface="+mn-ea"/>
              </a:defRPr>
            </a:lvl1pPr>
          </a:lstStyle>
          <a:p>
            <a:fld id="{3C2F5434-728E-47F1-8438-778B7315E035}" type="datetime1">
              <a:rPr lang="ja-JP" altLang="en-US" smtClean="0"/>
              <a:t>2022/9/21</a:t>
            </a:fld>
            <a:endParaRPr lang="ja-JP" altLang="en-US" dirty="0"/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298972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/>
              <a:pPr/>
              <a:t>‹#›</a:t>
            </a:fld>
            <a:endParaRPr lang="ja-JP" altLang="en-US"/>
          </a:p>
        </p:txBody>
      </p:sp>
      <p:sp>
        <p:nvSpPr>
          <p:cNvPr id="11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</p:spPr>
        <p:txBody>
          <a:bodyPr/>
          <a:lstStyle/>
          <a:p>
            <a:r>
              <a:rPr kumimoji="1" lang="en-US" altLang="ja-JP" dirty="0"/>
              <a:t>Confidential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8615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 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37A5-A917-4235-ABF6-8CD72E894915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grpSp>
        <p:nvGrpSpPr>
          <p:cNvPr id="6" name="グループ化 5"/>
          <p:cNvGrpSpPr/>
          <p:nvPr userDrawn="1"/>
        </p:nvGrpSpPr>
        <p:grpSpPr>
          <a:xfrm>
            <a:off x="251295" y="197326"/>
            <a:ext cx="11688705" cy="1071434"/>
            <a:chOff x="251295" y="197326"/>
            <a:chExt cx="11688705" cy="1071434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251295" y="1268760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335360" y="836712"/>
            <a:ext cx="10342800" cy="277200"/>
          </a:xfr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" name="正方形/長方形 9"/>
          <p:cNvSpPr/>
          <p:nvPr userDrawn="1"/>
        </p:nvSpPr>
        <p:spPr>
          <a:xfrm>
            <a:off x="10128512" y="620752"/>
            <a:ext cx="576000" cy="576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kumimoji="1" lang="ja-JP" altLang="en-US" dirty="0">
              <a:solidFill>
                <a:schemeClr val="tx2"/>
              </a:solidFill>
              <a:latin typeface="源ノ角ゴシック JP Regular" panose="020B0500000000000000" pitchFamily="34" charset="-128"/>
              <a:ea typeface="源ノ角ゴシック JP Regular" panose="020B0500000000000000" pitchFamily="34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>
            <a:off x="10128448" y="476688"/>
            <a:ext cx="576000" cy="144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kumimoji="1" lang="ja-JP" altLang="en-US" sz="900" dirty="0">
                <a:solidFill>
                  <a:schemeClr val="tx2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rPr>
              <a:t>担　当</a:t>
            </a:r>
          </a:p>
        </p:txBody>
      </p:sp>
      <p:sp>
        <p:nvSpPr>
          <p:cNvPr id="12" name="正方形/長方形 11"/>
          <p:cNvSpPr/>
          <p:nvPr userDrawn="1"/>
        </p:nvSpPr>
        <p:spPr>
          <a:xfrm>
            <a:off x="9552448" y="620736"/>
            <a:ext cx="576000" cy="576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kumimoji="1" lang="ja-JP" altLang="en-US" dirty="0">
              <a:solidFill>
                <a:schemeClr val="tx2"/>
              </a:solidFill>
              <a:latin typeface="源ノ角ゴシック JP Regular" panose="020B0500000000000000" pitchFamily="34" charset="-128"/>
              <a:ea typeface="源ノ角ゴシック JP Regular" panose="020B0500000000000000" pitchFamily="34" charset="-128"/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9552384" y="476672"/>
            <a:ext cx="576000" cy="144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kumimoji="1" lang="ja-JP" altLang="en-US" sz="900" dirty="0">
                <a:solidFill>
                  <a:schemeClr val="tx2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rPr>
              <a:t>課　長</a:t>
            </a: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8688352" y="620736"/>
            <a:ext cx="576000" cy="576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kumimoji="1" lang="ja-JP" altLang="en-US" dirty="0">
              <a:solidFill>
                <a:schemeClr val="tx2"/>
              </a:solidFill>
              <a:latin typeface="源ノ角ゴシック JP Regular" panose="020B0500000000000000" pitchFamily="34" charset="-128"/>
              <a:ea typeface="源ノ角ゴシック JP Regular" panose="020B0500000000000000" pitchFamily="34" charset="-128"/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>
            <a:off x="8688288" y="476672"/>
            <a:ext cx="576000" cy="144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kumimoji="1" lang="ja-JP" altLang="en-US" sz="900" dirty="0">
                <a:solidFill>
                  <a:schemeClr val="tx2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rPr>
              <a:t>部　長</a:t>
            </a:r>
          </a:p>
        </p:txBody>
      </p:sp>
      <p:cxnSp>
        <p:nvCxnSpPr>
          <p:cNvPr id="18" name="直線コネクタ 17"/>
          <p:cNvCxnSpPr/>
          <p:nvPr userDrawn="1"/>
        </p:nvCxnSpPr>
        <p:spPr>
          <a:xfrm>
            <a:off x="5375920" y="692696"/>
            <a:ext cx="288032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 userDrawn="1"/>
        </p:nvSpPr>
        <p:spPr>
          <a:xfrm>
            <a:off x="5375920" y="503094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100" dirty="0">
                <a:solidFill>
                  <a:schemeClr val="tx2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rPr>
              <a:t>承認</a:t>
            </a:r>
          </a:p>
        </p:txBody>
      </p:sp>
      <p:sp>
        <p:nvSpPr>
          <p:cNvPr id="20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5360" y="1412776"/>
            <a:ext cx="11520000" cy="5184874"/>
          </a:xfrm>
        </p:spPr>
        <p:txBody>
          <a:bodyPr lIns="90000" tIns="46800" rIns="90000" bIns="46800"/>
          <a:lstStyle>
            <a:lvl1pPr>
              <a:lnSpc>
                <a:spcPct val="100000"/>
              </a:lnSpc>
              <a:defRPr>
                <a:latin typeface="+mn-ea"/>
                <a:ea typeface="+mn-ea"/>
              </a:defRPr>
            </a:lvl1pPr>
            <a:lvl2pPr>
              <a:lnSpc>
                <a:spcPct val="100000"/>
              </a:lnSpc>
              <a:defRPr>
                <a:latin typeface="+mn-ea"/>
                <a:ea typeface="+mn-ea"/>
              </a:defRPr>
            </a:lvl2pPr>
            <a:lvl3pPr>
              <a:lnSpc>
                <a:spcPct val="100000"/>
              </a:lnSpc>
              <a:defRPr>
                <a:latin typeface="+mn-ea"/>
                <a:ea typeface="+mn-ea"/>
              </a:defRPr>
            </a:lvl3pPr>
            <a:lvl4pPr>
              <a:lnSpc>
                <a:spcPct val="100000"/>
              </a:lnSpc>
              <a:defRPr>
                <a:latin typeface="+mn-ea"/>
                <a:ea typeface="+mn-ea"/>
              </a:defRPr>
            </a:lvl4pPr>
            <a:lvl5pPr>
              <a:lnSpc>
                <a:spcPct val="100000"/>
              </a:lnSpc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95711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（Basic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800" y="684000"/>
            <a:ext cx="9795228" cy="55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19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DCB6EC-130D-4778-A6B3-3F53F6BD9698}" type="datetime1">
              <a:rPr lang="ja-JP" altLang="en-US" smtClean="0">
                <a:solidFill>
                  <a:prstClr val="black"/>
                </a:solidFill>
              </a:rPr>
              <a:pPr/>
              <a:t>2022/9/21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C73E817-9B6E-45E0-AC81-CF720B0E948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850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メッセージBOX無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561061" y="221756"/>
            <a:ext cx="11066585" cy="464936"/>
          </a:xfrm>
          <a:prstGeom prst="rect">
            <a:avLst/>
          </a:prstGeom>
        </p:spPr>
        <p:txBody>
          <a:bodyPr lIns="0" rIns="0">
            <a:noAutofit/>
          </a:bodyPr>
          <a:lstStyle>
            <a:lvl1pPr indent="0"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HGPｺﾞｼｯｸE" pitchFamily="50" charset="-128"/>
                <a:ea typeface="HGPｺﾞｼｯｸE" pitchFamily="50" charset="-128"/>
                <a:cs typeface="HGPｺﾞｼｯｸE" pitchFamily="50" charset="-128"/>
              </a:defRPr>
            </a:lvl1pPr>
          </a:lstStyle>
          <a:p>
            <a:r>
              <a:rPr lang="ja-JP" altLang="en-US" dirty="0"/>
              <a:t>タイトル</a:t>
            </a:r>
          </a:p>
        </p:txBody>
      </p:sp>
      <p:sp>
        <p:nvSpPr>
          <p:cNvPr id="5" name="TextBox 9"/>
          <p:cNvSpPr txBox="1"/>
          <p:nvPr userDrawn="1"/>
        </p:nvSpPr>
        <p:spPr>
          <a:xfrm>
            <a:off x="11710803" y="6470352"/>
            <a:ext cx="234462" cy="127000"/>
          </a:xfrm>
          <a:prstGeom prst="rect">
            <a:avLst/>
          </a:prstGeom>
          <a:noFill/>
          <a:ln/>
          <a:effectLst/>
        </p:spPr>
        <p:txBody>
          <a:bodyPr wrap="none" lIns="0" tIns="0" rIns="0" bIns="0" rtlCol="0">
            <a:noAutofit/>
          </a:bodyPr>
          <a:lstStyle/>
          <a:p>
            <a:pPr algn="r">
              <a:defRPr/>
            </a:pPr>
            <a:fld id="{9D53E389-1311-4796-9190-1F74A8EADEA2}" type="slidenum">
              <a:rPr lang="en-US" sz="2000" smtClean="0">
                <a:solidFill>
                  <a:srgbClr val="000000"/>
                </a:solidFill>
              </a:rPr>
              <a:pPr algn="r">
                <a:defRPr/>
              </a:pPr>
              <a:t>‹#›</a:t>
            </a:fld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283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000" baseline="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2"/>
                </a:solidFill>
                <a:latin typeface="+mn-ea"/>
                <a:ea typeface="+mn-ea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2"/>
                </a:solidFill>
                <a:latin typeface="+mn-ea"/>
                <a:ea typeface="+mn-ea"/>
              </a:defRPr>
            </a:lvl1pPr>
          </a:lstStyle>
          <a:p>
            <a:fld id="{8E2C3A96-8742-4C26-B875-244198EC1013}" type="datetime1">
              <a:rPr lang="ja-JP" altLang="en-US" smtClean="0">
                <a:solidFill>
                  <a:srgbClr val="44546A"/>
                </a:solidFill>
              </a:rPr>
              <a:pPr/>
              <a:t>2022/9/21</a:t>
            </a:fld>
            <a:endParaRPr lang="ja-JP" altLang="en-US" dirty="0">
              <a:solidFill>
                <a:srgbClr val="44546A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022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コンテンツ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11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652000" y="6624000"/>
            <a:ext cx="540000" cy="216000"/>
          </a:xfr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fld id="{2A9E37A5-A917-4235-ABF6-8CD72E894915}" type="slidenum">
              <a:rPr lang="en-US" altLang="ja-JP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335360" y="291600"/>
            <a:ext cx="10342800" cy="277200"/>
          </a:xfrm>
          <a:prstGeom prst="rect">
            <a:avLst/>
          </a:prstGeo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52333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000" baseline="0">
                <a:solidFill>
                  <a:schemeClr val="tx2"/>
                </a:solidFill>
                <a:latin typeface="源ノ角ゴシック JP Medium" panose="020B0600000000000000" pitchFamily="34" charset="-128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2"/>
                </a:solidFill>
                <a:latin typeface="+mn-ea"/>
                <a:ea typeface="+mn-ea"/>
              </a:defRPr>
            </a:lvl1pPr>
          </a:lstStyle>
          <a:p>
            <a:fld id="{902F4791-EE51-42C3-BF12-2D4F679BE7D7}" type="datetime1">
              <a:rPr lang="ja-JP" altLang="en-US" smtClean="0">
                <a:solidFill>
                  <a:srgbClr val="44546A"/>
                </a:solidFill>
              </a:rPr>
              <a:pPr/>
              <a:t>2022/9/21</a:t>
            </a:fld>
            <a:endParaRPr lang="ja-JP" altLang="en-US" dirty="0">
              <a:solidFill>
                <a:srgbClr val="44546A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1416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000" baseline="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</p:spTree>
    <p:extLst>
      <p:ext uri="{BB962C8B-B14F-4D97-AF65-F5344CB8AC3E}">
        <p14:creationId xmlns:p14="http://schemas.microsoft.com/office/powerpoint/2010/main" val="1721430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2A9E37A5-A917-4235-ABF6-8CD72E894915}" type="slidenum">
              <a:rPr lang="en-US" altLang="ja-JP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335360" y="291600"/>
            <a:ext cx="10342800" cy="277200"/>
          </a:xfrm>
          <a:prstGeom prst="rect">
            <a:avLst/>
          </a:prstGeo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655840" y="1268760"/>
            <a:ext cx="7201198" cy="432048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lnSpc>
                <a:spcPct val="120000"/>
              </a:lnSpc>
              <a:buFont typeface="+mj-lt"/>
              <a:buAutoNum type="arabicPeriod"/>
              <a:defRPr baseline="0">
                <a:solidFill>
                  <a:schemeClr val="tx2"/>
                </a:solidFill>
                <a:latin typeface="+mn-ea"/>
                <a:ea typeface="+mn-ea"/>
              </a:defRPr>
            </a:lvl1pPr>
            <a:lvl2pPr marL="800100" indent="-342900">
              <a:lnSpc>
                <a:spcPct val="120000"/>
              </a:lnSpc>
              <a:buFont typeface="+mj-ea"/>
              <a:buAutoNum type="circleNumDbPlain"/>
              <a:defRPr baseline="0">
                <a:solidFill>
                  <a:schemeClr val="tx2"/>
                </a:solidFill>
                <a:latin typeface="+mn-ea"/>
                <a:ea typeface="+mn-ea"/>
              </a:defRPr>
            </a:lvl2pPr>
            <a:lvl3pPr marL="914400" indent="0">
              <a:lnSpc>
                <a:spcPct val="120000"/>
              </a:lnSpc>
              <a:buFontTx/>
              <a:buNone/>
              <a:defRPr baseline="0">
                <a:solidFill>
                  <a:schemeClr val="tx2"/>
                </a:solidFill>
                <a:latin typeface="+mn-ea"/>
                <a:ea typeface="+mn-ea"/>
              </a:defRPr>
            </a:lvl3pPr>
            <a:lvl4pPr marL="1371600" indent="0">
              <a:lnSpc>
                <a:spcPct val="120000"/>
              </a:lnSpc>
              <a:buFontTx/>
              <a:buNone/>
              <a:defRPr baseline="0">
                <a:solidFill>
                  <a:schemeClr val="tx2"/>
                </a:solidFill>
                <a:latin typeface="+mn-ea"/>
                <a:ea typeface="+mn-ea"/>
              </a:defRPr>
            </a:lvl4pPr>
            <a:lvl5pPr marL="1828800" indent="0">
              <a:lnSpc>
                <a:spcPct val="120000"/>
              </a:lnSpc>
              <a:buFontTx/>
              <a:buNone/>
              <a:defRPr baseline="0">
                <a:solidFill>
                  <a:schemeClr val="tx2"/>
                </a:solidFill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17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</p:spPr>
        <p:txBody>
          <a:bodyPr wrap="none" lIns="0" tIns="0" rIns="0" bIns="0" anchor="ctr" anchorCtr="1">
            <a:normAutofit/>
          </a:bodyPr>
          <a:lstStyle>
            <a:lvl1pPr algn="ctr">
              <a:defRPr sz="4000" baseline="0">
                <a:solidFill>
                  <a:schemeClr val="tx2"/>
                </a:solidFill>
                <a:latin typeface="源ノ角ゴシック JP Medium" panose="020B0600000000000000" pitchFamily="34" charset="-128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</p:spPr>
        <p:txBody>
          <a:bodyPr/>
          <a:lstStyle>
            <a:lvl1pPr algn="ctr">
              <a:defRPr sz="1400" baseline="0">
                <a:solidFill>
                  <a:schemeClr val="tx2"/>
                </a:solidFill>
                <a:latin typeface="+mn-ea"/>
                <a:ea typeface="+mn-ea"/>
              </a:defRPr>
            </a:lvl1pPr>
          </a:lstStyle>
          <a:p>
            <a:fld id="{9082DA5B-CFED-4EA9-A9CF-51D6B7194673}" type="datetime1">
              <a:rPr lang="ja-JP" altLang="en-US" smtClean="0"/>
              <a:pPr/>
              <a:t>2022/9/21</a:t>
            </a:fld>
            <a:endParaRPr lang="ja-JP" altLang="en-US" dirty="0"/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424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コンテンツ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5360" y="836712"/>
            <a:ext cx="11520000" cy="5328000"/>
          </a:xfrm>
          <a:prstGeom prst="rect">
            <a:avLst/>
          </a:prstGeom>
        </p:spPr>
        <p:txBody>
          <a:bodyPr lIns="90000" tIns="46800" rIns="90000" bIns="46800"/>
          <a:lstStyle>
            <a:lvl1pPr>
              <a:lnSpc>
                <a:spcPct val="100000"/>
              </a:lnSpc>
              <a:defRPr>
                <a:latin typeface="+mn-ea"/>
                <a:ea typeface="+mn-ea"/>
              </a:defRPr>
            </a:lvl1pPr>
            <a:lvl2pPr>
              <a:lnSpc>
                <a:spcPct val="100000"/>
              </a:lnSpc>
              <a:defRPr>
                <a:latin typeface="+mn-ea"/>
                <a:ea typeface="+mn-ea"/>
              </a:defRPr>
            </a:lvl2pPr>
            <a:lvl3pPr>
              <a:lnSpc>
                <a:spcPct val="100000"/>
              </a:lnSpc>
              <a:defRPr>
                <a:latin typeface="+mn-ea"/>
                <a:ea typeface="+mn-ea"/>
              </a:defRPr>
            </a:lvl3pPr>
            <a:lvl4pPr>
              <a:lnSpc>
                <a:spcPct val="100000"/>
              </a:lnSpc>
              <a:defRPr>
                <a:latin typeface="+mn-ea"/>
                <a:ea typeface="+mn-ea"/>
              </a:defRPr>
            </a:lvl4pPr>
            <a:lvl5pPr>
              <a:lnSpc>
                <a:spcPct val="100000"/>
              </a:lnSpc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1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652000" y="6624000"/>
            <a:ext cx="540000" cy="216000"/>
          </a:xfrm>
        </p:spPr>
        <p:txBody>
          <a:bodyPr/>
          <a:lstStyle/>
          <a:p>
            <a:fld id="{2A9E37A5-A917-4235-ABF6-8CD72E894915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5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コンテンツ プレースホルダー 4"/>
          <p:cNvSpPr>
            <a:spLocks noGrp="1"/>
          </p:cNvSpPr>
          <p:nvPr>
            <p:ph sz="quarter" idx="13"/>
          </p:nvPr>
        </p:nvSpPr>
        <p:spPr>
          <a:xfrm>
            <a:off x="1055688" y="6226931"/>
            <a:ext cx="10080625" cy="370422"/>
          </a:xfrm>
          <a:prstGeom prst="rect">
            <a:avLst/>
          </a:prstGeom>
          <a:ln w="19050">
            <a:solidFill>
              <a:schemeClr val="tx2"/>
            </a:solidFill>
            <a:prstDash val="dash"/>
          </a:ln>
        </p:spPr>
        <p:txBody>
          <a:bodyPr tIns="46800" anchor="b" anchorCtr="0">
            <a:spAutoFit/>
          </a:bodyPr>
          <a:lstStyle>
            <a:lvl1pPr marL="0" indent="0">
              <a:buNone/>
              <a:defRPr sz="1800">
                <a:latin typeface="+mj-ea"/>
                <a:ea typeface="+mj-ea"/>
              </a:defRPr>
            </a:lvl1pPr>
            <a:lvl2pPr>
              <a:defRPr sz="1800">
                <a:latin typeface="+mj-ea"/>
                <a:ea typeface="+mj-ea"/>
              </a:defRPr>
            </a:lvl2pPr>
            <a:lvl3pPr>
              <a:defRPr sz="1800">
                <a:latin typeface="+mj-ea"/>
                <a:ea typeface="+mj-ea"/>
              </a:defRPr>
            </a:lvl3pPr>
            <a:lvl4pPr>
              <a:defRPr sz="1800">
                <a:latin typeface="+mj-ea"/>
                <a:ea typeface="+mj-ea"/>
              </a:defRPr>
            </a:lvl4pPr>
            <a:lvl5pPr>
              <a:defRPr sz="1800"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タイトル 1"/>
          <p:cNvSpPr>
            <a:spLocks noGrp="1"/>
          </p:cNvSpPr>
          <p:nvPr>
            <p:ph type="title"/>
          </p:nvPr>
        </p:nvSpPr>
        <p:spPr>
          <a:xfrm>
            <a:off x="335360" y="291600"/>
            <a:ext cx="10342800" cy="277200"/>
          </a:xfrm>
          <a:prstGeom prst="rect">
            <a:avLst/>
          </a:prstGeo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138275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エンド画面（基本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800" y="684000"/>
            <a:ext cx="9795228" cy="55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2263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エンド画面（ロボホン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736" y="685562"/>
            <a:ext cx="9801246" cy="55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8794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10299600" y="6624000"/>
            <a:ext cx="1080000" cy="216000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37A5-A917-4235-ABF6-8CD72E894915}" type="slidenum">
              <a:rPr lang="en-US" altLang="ja-JP" smtClean="0">
                <a:solidFill>
                  <a:prstClr val="black"/>
                </a:solidFill>
              </a:rPr>
              <a:pPr/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  <p:grpSp>
        <p:nvGrpSpPr>
          <p:cNvPr id="6" name="グループ化 5"/>
          <p:cNvGrpSpPr/>
          <p:nvPr userDrawn="1"/>
        </p:nvGrpSpPr>
        <p:grpSpPr>
          <a:xfrm>
            <a:off x="251295" y="197326"/>
            <a:ext cx="11688705" cy="1071434"/>
            <a:chOff x="251295" y="197326"/>
            <a:chExt cx="11688705" cy="1071434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251295" y="1268760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335360" y="836712"/>
            <a:ext cx="10342800" cy="277200"/>
          </a:xfrm>
          <a:prstGeom prst="rect">
            <a:avLst/>
          </a:prstGeo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" name="正方形/長方形 9"/>
          <p:cNvSpPr/>
          <p:nvPr userDrawn="1"/>
        </p:nvSpPr>
        <p:spPr>
          <a:xfrm>
            <a:off x="10128512" y="620752"/>
            <a:ext cx="576000" cy="576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ja-JP" altLang="en-US" dirty="0">
              <a:solidFill>
                <a:srgbClr val="44546A"/>
              </a:solidFill>
              <a:latin typeface="源ノ角ゴシック JP Regular" panose="020B0500000000000000" pitchFamily="34" charset="-128"/>
              <a:ea typeface="源ノ角ゴシック JP Regular" panose="020B0500000000000000" pitchFamily="34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>
            <a:off x="10128448" y="476688"/>
            <a:ext cx="576000" cy="144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ja-JP" altLang="en-US" sz="900" dirty="0">
                <a:solidFill>
                  <a:srgbClr val="44546A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rPr>
              <a:t>担　当</a:t>
            </a:r>
          </a:p>
        </p:txBody>
      </p:sp>
      <p:sp>
        <p:nvSpPr>
          <p:cNvPr id="12" name="正方形/長方形 11"/>
          <p:cNvSpPr/>
          <p:nvPr userDrawn="1"/>
        </p:nvSpPr>
        <p:spPr>
          <a:xfrm>
            <a:off x="9552448" y="620736"/>
            <a:ext cx="576000" cy="576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ja-JP" altLang="en-US" dirty="0">
              <a:solidFill>
                <a:srgbClr val="44546A"/>
              </a:solidFill>
              <a:latin typeface="源ノ角ゴシック JP Regular" panose="020B0500000000000000" pitchFamily="34" charset="-128"/>
              <a:ea typeface="源ノ角ゴシック JP Regular" panose="020B0500000000000000" pitchFamily="34" charset="-128"/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9552384" y="476672"/>
            <a:ext cx="576000" cy="144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ja-JP" altLang="en-US" sz="900" dirty="0">
                <a:solidFill>
                  <a:srgbClr val="44546A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rPr>
              <a:t>課　長</a:t>
            </a: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8688352" y="620736"/>
            <a:ext cx="576000" cy="576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ja-JP" altLang="en-US" dirty="0">
              <a:solidFill>
                <a:srgbClr val="44546A"/>
              </a:solidFill>
              <a:latin typeface="源ノ角ゴシック JP Regular" panose="020B0500000000000000" pitchFamily="34" charset="-128"/>
              <a:ea typeface="源ノ角ゴシック JP Regular" panose="020B0500000000000000" pitchFamily="34" charset="-128"/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>
            <a:off x="8688288" y="476672"/>
            <a:ext cx="576000" cy="144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ja-JP" altLang="en-US" sz="900" dirty="0">
                <a:solidFill>
                  <a:srgbClr val="44546A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rPr>
              <a:t>部　長</a:t>
            </a:r>
          </a:p>
        </p:txBody>
      </p:sp>
      <p:cxnSp>
        <p:nvCxnSpPr>
          <p:cNvPr id="18" name="直線コネクタ 17"/>
          <p:cNvCxnSpPr/>
          <p:nvPr userDrawn="1"/>
        </p:nvCxnSpPr>
        <p:spPr>
          <a:xfrm>
            <a:off x="5375920" y="692696"/>
            <a:ext cx="288032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 userDrawn="1"/>
        </p:nvSpPr>
        <p:spPr>
          <a:xfrm>
            <a:off x="5375920" y="503094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100" dirty="0">
                <a:solidFill>
                  <a:srgbClr val="44546A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rPr>
              <a:t>承認</a:t>
            </a:r>
          </a:p>
        </p:txBody>
      </p:sp>
      <p:sp>
        <p:nvSpPr>
          <p:cNvPr id="20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5360" y="1412776"/>
            <a:ext cx="11520000" cy="5184874"/>
          </a:xfrm>
          <a:prstGeom prst="rect">
            <a:avLst/>
          </a:prstGeom>
        </p:spPr>
        <p:txBody>
          <a:bodyPr lIns="90000" tIns="46800" rIns="90000" bIns="46800"/>
          <a:lstStyle>
            <a:lvl1pPr>
              <a:lnSpc>
                <a:spcPct val="100000"/>
              </a:lnSpc>
              <a:defRPr>
                <a:latin typeface="+mn-ea"/>
                <a:ea typeface="+mn-ea"/>
              </a:defRPr>
            </a:lvl1pPr>
            <a:lvl2pPr>
              <a:lnSpc>
                <a:spcPct val="100000"/>
              </a:lnSpc>
              <a:defRPr>
                <a:latin typeface="+mn-ea"/>
                <a:ea typeface="+mn-ea"/>
              </a:defRPr>
            </a:lvl2pPr>
            <a:lvl3pPr>
              <a:lnSpc>
                <a:spcPct val="100000"/>
              </a:lnSpc>
              <a:defRPr>
                <a:latin typeface="+mn-ea"/>
                <a:ea typeface="+mn-ea"/>
              </a:defRPr>
            </a:lvl3pPr>
            <a:lvl4pPr>
              <a:lnSpc>
                <a:spcPct val="100000"/>
              </a:lnSpc>
              <a:defRPr>
                <a:latin typeface="+mn-ea"/>
                <a:ea typeface="+mn-ea"/>
              </a:defRPr>
            </a:lvl4pPr>
            <a:lvl5pPr>
              <a:lnSpc>
                <a:spcPct val="100000"/>
              </a:lnSpc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085009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fld id="{2BCFB4A3-1579-4A10-8FD7-830BE6E4DF8F}" type="datetime1">
              <a:rPr lang="ja-JP" altLang="en-US" smtClean="0">
                <a:solidFill>
                  <a:srgbClr val="59574C"/>
                </a:solidFill>
              </a:rPr>
              <a:pPr/>
              <a:t>2022/9/21</a:t>
            </a:fld>
            <a:endParaRPr lang="ja-JP" altLang="en-US" dirty="0">
              <a:solidFill>
                <a:srgbClr val="59574C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3292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fld id="{CFD1256E-61A2-4E8C-B127-6F0F97EAD46B}" type="datetime1">
              <a:rPr lang="ja-JP" altLang="en-US" smtClean="0">
                <a:solidFill>
                  <a:srgbClr val="59574C"/>
                </a:solidFill>
              </a:rPr>
              <a:pPr/>
              <a:t>2022/9/21</a:t>
            </a:fld>
            <a:endParaRPr lang="ja-JP" altLang="en-US" dirty="0">
              <a:solidFill>
                <a:srgbClr val="59574C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0239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FFF0A094-9405-4925-A9E6-B9F6B6140042}" type="datetime1">
              <a:rPr lang="ja-JP" altLang="en-US" smtClean="0">
                <a:solidFill>
                  <a:srgbClr val="59574C">
                    <a:tint val="75000"/>
                  </a:srgbClr>
                </a:solidFill>
              </a:rPr>
              <a:pPr/>
              <a:t>2022/9/21</a:t>
            </a:fld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37A5-A917-4235-ABF6-8CD72E894915}" type="slidenum">
              <a:rPr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55600" y="291600"/>
            <a:ext cx="10342800" cy="277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ja-JP" altLang="en-US" sz="1800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899600" y="1843200"/>
            <a:ext cx="5188297" cy="317160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1pPr>
            <a:lvl2pPr marL="9144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2pPr>
            <a:lvl3pPr marL="13716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3pPr>
            <a:lvl4pPr marL="17145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4pPr>
            <a:lvl5pPr marL="21717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1030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1A400EB7-ED0A-4981-9A77-14760F42CCC3}" type="datetime1">
              <a:rPr lang="ja-JP" altLang="en-US" smtClean="0">
                <a:solidFill>
                  <a:srgbClr val="59574C">
                    <a:tint val="75000"/>
                  </a:srgbClr>
                </a:solidFill>
              </a:rPr>
              <a:pPr/>
              <a:t>2022/9/21</a:t>
            </a:fld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1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7380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HGPｺﾞｼｯｸE" panose="020B0900000000000000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(日本語用のフォントを使用)"/>
                <a:ea typeface="HGPｺﾞｼｯｸM" panose="020B0600000000000000" pitchFamily="50" charset="-128"/>
              </a:defRPr>
            </a:lvl1pPr>
          </a:lstStyle>
          <a:p>
            <a:fld id="{244920E9-773A-4EBF-81A0-C71F71A7A706}" type="datetime1">
              <a:rPr lang="ja-JP" altLang="en-US" smtClean="0">
                <a:solidFill>
                  <a:srgbClr val="59574C"/>
                </a:solidFill>
                <a:latin typeface="HGPｺﾞｼｯｸM" panose="020B0600000000000000" pitchFamily="50" charset="-128"/>
              </a:rPr>
              <a:pPr/>
              <a:t>2022/9/21</a:t>
            </a:fld>
            <a:endParaRPr lang="ja-JP" altLang="en-US" dirty="0">
              <a:solidFill>
                <a:srgbClr val="59574C"/>
              </a:solidFill>
              <a:latin typeface="HGPｺﾞｼｯｸM" panose="020B06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137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HGPｺﾞｼｯｸE" panose="020B0900000000000000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(日本語用のフォントを使用)"/>
                <a:ea typeface="HGPｺﾞｼｯｸM" panose="020B0600000000000000" pitchFamily="50" charset="-128"/>
              </a:defRPr>
            </a:lvl1pPr>
          </a:lstStyle>
          <a:p>
            <a:fld id="{C897853F-D07E-4482-BDE2-BF195D0CF6D5}" type="datetime1">
              <a:rPr lang="ja-JP" altLang="en-US" smtClean="0">
                <a:solidFill>
                  <a:srgbClr val="59574C"/>
                </a:solidFill>
                <a:latin typeface="HGPｺﾞｼｯｸM" panose="020B0600000000000000" pitchFamily="50" charset="-128"/>
              </a:rPr>
              <a:pPr/>
              <a:t>2022/9/21</a:t>
            </a:fld>
            <a:endParaRPr lang="ja-JP" altLang="en-US" dirty="0">
              <a:solidFill>
                <a:srgbClr val="59574C"/>
              </a:solidFill>
              <a:latin typeface="HGPｺﾞｼｯｸM" panose="020B06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3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</p:spPr>
        <p:txBody>
          <a:bodyPr wrap="none" lIns="0" tIns="0" rIns="0" bIns="0" anchor="ctr" anchorCtr="1">
            <a:normAutofit/>
          </a:bodyPr>
          <a:lstStyle>
            <a:lvl1pPr algn="ctr">
              <a:defRPr sz="4000" baseline="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</p:spTree>
    <p:extLst>
      <p:ext uri="{BB962C8B-B14F-4D97-AF65-F5344CB8AC3E}">
        <p14:creationId xmlns:p14="http://schemas.microsoft.com/office/powerpoint/2010/main" val="12003274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メッセージBOX(2行)有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335966" y="227760"/>
            <a:ext cx="11516783" cy="464936"/>
          </a:xfrm>
          <a:prstGeom prst="rect">
            <a:avLst/>
          </a:prstGeom>
        </p:spPr>
        <p:txBody>
          <a:bodyPr>
            <a:noAutofit/>
          </a:bodyPr>
          <a:lstStyle>
            <a:lvl1pPr indent="0" algn="l"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ja-JP" altLang="en-US" dirty="0"/>
              <a:t>タイトル</a:t>
            </a:r>
          </a:p>
        </p:txBody>
      </p:sp>
      <p:sp>
        <p:nvSpPr>
          <p:cNvPr id="5" name="BackupStamp"/>
          <p:cNvSpPr>
            <a:spLocks noChangeArrowheads="1"/>
          </p:cNvSpPr>
          <p:nvPr userDrawn="1"/>
        </p:nvSpPr>
        <p:spPr bwMode="gray">
          <a:xfrm>
            <a:off x="5054857" y="73025"/>
            <a:ext cx="2082301" cy="18466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defRPr/>
            </a:pPr>
            <a:r>
              <a:rPr kumimoji="0" lang="ja-JP" altLang="en-US" sz="1200" dirty="0">
                <a:solidFill>
                  <a:srgbClr val="C00000"/>
                </a:solidFill>
              </a:rPr>
              <a:t>責任保管／</a:t>
            </a:r>
            <a:r>
              <a:rPr kumimoji="0" lang="en-US" altLang="ja-JP" sz="1200" dirty="0">
                <a:solidFill>
                  <a:srgbClr val="C00000"/>
                </a:solidFill>
              </a:rPr>
              <a:t>Strictly Confidential</a:t>
            </a:r>
            <a:endParaRPr kumimoji="0" lang="ja-JP" altLang="en-US" sz="1200" dirty="0">
              <a:solidFill>
                <a:srgbClr val="C00000"/>
              </a:solidFill>
            </a:endParaRPr>
          </a:p>
        </p:txBody>
      </p:sp>
      <p:pic>
        <p:nvPicPr>
          <p:cNvPr id="10" name="図 1" descr="SHARP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6" y="6699586"/>
            <a:ext cx="798060" cy="128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339813" y="6491234"/>
            <a:ext cx="2844800" cy="365125"/>
          </a:xfrm>
          <a:prstGeom prst="rect">
            <a:avLst/>
          </a:prstGeom>
        </p:spPr>
        <p:txBody>
          <a:bodyPr anchor="b"/>
          <a:lstStyle>
            <a:lvl1pPr algn="r">
              <a:defRPr sz="1200" baseline="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97659389-F182-4A3C-AB6E-6ED81E006937}" type="slidenum">
              <a:rPr smtClean="0"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1332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chemeClr val="tx2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solidFill>
                  <a:schemeClr val="tx2"/>
                </a:solidFill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solidFill>
                  <a:schemeClr val="tx2"/>
                </a:solidFill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2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fld id="{5DC1F894-0256-4AB0-AE1E-0D854D19A73E}" type="datetime1">
              <a:rPr lang="ja-JP" altLang="en-US" smtClean="0">
                <a:solidFill>
                  <a:srgbClr val="59574C"/>
                </a:solidFill>
              </a:rPr>
              <a:pPr/>
              <a:t>2022/9/21</a:t>
            </a:fld>
            <a:endParaRPr lang="ja-JP" altLang="en-US" dirty="0">
              <a:solidFill>
                <a:srgbClr val="59574C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8571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2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fld id="{523D76C1-D9C3-41C1-9B94-BBE37441EA51}" type="datetime1">
              <a:rPr lang="ja-JP" altLang="en-US" smtClean="0">
                <a:solidFill>
                  <a:srgbClr val="59574C"/>
                </a:solidFill>
              </a:rPr>
              <a:pPr/>
              <a:t>2022/9/21</a:t>
            </a:fld>
            <a:endParaRPr lang="ja-JP" altLang="en-US" dirty="0">
              <a:solidFill>
                <a:srgbClr val="59574C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2185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37A5-A917-4235-ABF6-8CD72E894915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655840" y="1268760"/>
            <a:ext cx="7201198" cy="50405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457200" indent="-45720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  <a:defRPr sz="2400" baseline="0">
                <a:solidFill>
                  <a:schemeClr val="tx2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defRPr>
            </a:lvl1pPr>
            <a:lvl2pPr marL="914400" indent="-45720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  <a:defRPr sz="2400" baseline="0">
                <a:solidFill>
                  <a:schemeClr val="tx2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defRPr>
            </a:lvl2pPr>
            <a:lvl3pPr marL="1371600" indent="-45720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  <a:defRPr sz="2400" baseline="0">
                <a:solidFill>
                  <a:schemeClr val="tx2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defRPr>
            </a:lvl3pPr>
            <a:lvl4pPr marL="1828800" indent="-45720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  <a:defRPr sz="2400" baseline="0">
                <a:solidFill>
                  <a:schemeClr val="tx2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defRPr>
            </a:lvl4pPr>
            <a:lvl5pPr marL="2286000" indent="-45720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  <a:defRPr sz="2400" baseline="0">
                <a:solidFill>
                  <a:schemeClr val="tx2"/>
                </a:solidFill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335360" y="260696"/>
            <a:ext cx="10080000" cy="432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400" baseline="0">
                <a:solidFill>
                  <a:srgbClr val="59574C"/>
                </a:solidFill>
                <a:latin typeface="(日本語用のフォントを使用)"/>
                <a:ea typeface="源ノ角ゴシック JP Regular" panose="020B0500000000000000" pitchFamily="34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38137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コンテンツ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5360" y="836712"/>
            <a:ext cx="11520000" cy="576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2400"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defRPr>
            </a:lvl1pPr>
            <a:lvl2pPr marL="457200" indent="0">
              <a:lnSpc>
                <a:spcPct val="110000"/>
              </a:lnSpc>
              <a:spcBef>
                <a:spcPts val="1200"/>
              </a:spcBef>
              <a:buNone/>
              <a:defRPr sz="2400"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defRPr>
            </a:lvl2pPr>
            <a:lvl3pPr marL="914400" indent="0">
              <a:lnSpc>
                <a:spcPct val="110000"/>
              </a:lnSpc>
              <a:spcBef>
                <a:spcPts val="1200"/>
              </a:spcBef>
              <a:buNone/>
              <a:defRPr sz="2400"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defRPr>
            </a:lvl3pPr>
            <a:lvl4pPr marL="1371600" indent="0">
              <a:lnSpc>
                <a:spcPct val="110000"/>
              </a:lnSpc>
              <a:spcBef>
                <a:spcPts val="1200"/>
              </a:spcBef>
              <a:buNone/>
              <a:defRPr sz="2400"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defRPr>
            </a:lvl4pPr>
            <a:lvl5pPr marL="1828800" indent="0">
              <a:lnSpc>
                <a:spcPct val="110000"/>
              </a:lnSpc>
              <a:spcBef>
                <a:spcPts val="1200"/>
              </a:spcBef>
              <a:buNone/>
              <a:defRPr sz="2400">
                <a:latin typeface="源ノ角ゴシック JP Regular" panose="020B0500000000000000" pitchFamily="34" charset="-128"/>
                <a:ea typeface="源ノ角ゴシック JP Regular" panose="020B0500000000000000" pitchFamily="34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1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</p:spPr>
        <p:txBody>
          <a:bodyPr/>
          <a:lstStyle/>
          <a:p>
            <a:fld id="{2A9E37A5-A917-4235-ABF6-8CD72E894915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タイトル 1"/>
          <p:cNvSpPr>
            <a:spLocks noGrp="1"/>
          </p:cNvSpPr>
          <p:nvPr>
            <p:ph type="title"/>
          </p:nvPr>
        </p:nvSpPr>
        <p:spPr>
          <a:xfrm>
            <a:off x="335360" y="260696"/>
            <a:ext cx="10080000" cy="432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400" baseline="0">
                <a:solidFill>
                  <a:srgbClr val="59574C"/>
                </a:solidFill>
                <a:latin typeface="(日本語用のフォントを使用)"/>
                <a:ea typeface="源ノ角ゴシック JP Regular" panose="020B0500000000000000" pitchFamily="34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671236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0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</p:spTree>
    <p:extLst>
      <p:ext uri="{BB962C8B-B14F-4D97-AF65-F5344CB8AC3E}">
        <p14:creationId xmlns:p14="http://schemas.microsoft.com/office/powerpoint/2010/main" val="8541533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343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000" baseline="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2"/>
                </a:solidFill>
                <a:latin typeface="+mn-ea"/>
                <a:ea typeface="+mn-ea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2"/>
                </a:solidFill>
                <a:latin typeface="+mn-ea"/>
                <a:ea typeface="+mn-ea"/>
              </a:defRPr>
            </a:lvl1pPr>
          </a:lstStyle>
          <a:p>
            <a:fld id="{EC69A960-EEBB-4905-81C1-FD4DE814CAD8}" type="datetime1">
              <a:rPr lang="ja-JP" altLang="en-US" smtClean="0">
                <a:solidFill>
                  <a:srgbClr val="59574C"/>
                </a:solidFill>
              </a:rPr>
              <a:pPr/>
              <a:t>2022/9/21</a:t>
            </a:fld>
            <a:endParaRPr lang="ja-JP" altLang="en-US" dirty="0">
              <a:solidFill>
                <a:srgbClr val="59574C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24240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000" baseline="0">
                <a:solidFill>
                  <a:schemeClr val="tx2"/>
                </a:solidFill>
                <a:latin typeface="源ノ角ゴシック JP Medium" panose="020B0600000000000000" pitchFamily="34" charset="-128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2"/>
                </a:solidFill>
                <a:latin typeface="+mn-ea"/>
                <a:ea typeface="+mn-ea"/>
              </a:defRPr>
            </a:lvl1pPr>
          </a:lstStyle>
          <a:p>
            <a:fld id="{3EDDB3E0-97B8-4BF8-BA25-C39650D0DADC}" type="datetime1">
              <a:rPr lang="ja-JP" altLang="en-US" smtClean="0">
                <a:solidFill>
                  <a:srgbClr val="59574C"/>
                </a:solidFill>
              </a:rPr>
              <a:pPr/>
              <a:t>2022/9/21</a:t>
            </a:fld>
            <a:endParaRPr lang="ja-JP" altLang="en-US" dirty="0">
              <a:solidFill>
                <a:srgbClr val="59574C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8795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2A9E37A5-A917-4235-ABF6-8CD72E894915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335360" y="291600"/>
            <a:ext cx="10342800" cy="277200"/>
          </a:xfrm>
          <a:prstGeom prst="rect">
            <a:avLst/>
          </a:prstGeo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655840" y="1268760"/>
            <a:ext cx="7201198" cy="432048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lnSpc>
                <a:spcPct val="120000"/>
              </a:lnSpc>
              <a:buFont typeface="+mj-lt"/>
              <a:buAutoNum type="arabicPeriod"/>
              <a:defRPr baseline="0">
                <a:solidFill>
                  <a:schemeClr val="tx2"/>
                </a:solidFill>
                <a:latin typeface="+mn-ea"/>
                <a:ea typeface="+mn-ea"/>
              </a:defRPr>
            </a:lvl1pPr>
            <a:lvl2pPr marL="800100" indent="-342900">
              <a:lnSpc>
                <a:spcPct val="120000"/>
              </a:lnSpc>
              <a:buFont typeface="+mj-ea"/>
              <a:buAutoNum type="circleNumDbPlain"/>
              <a:defRPr baseline="0">
                <a:solidFill>
                  <a:schemeClr val="tx2"/>
                </a:solidFill>
                <a:latin typeface="+mn-ea"/>
                <a:ea typeface="+mn-ea"/>
              </a:defRPr>
            </a:lvl2pPr>
            <a:lvl3pPr marL="914400" indent="0">
              <a:lnSpc>
                <a:spcPct val="120000"/>
              </a:lnSpc>
              <a:buFontTx/>
              <a:buNone/>
              <a:defRPr baseline="0">
                <a:solidFill>
                  <a:schemeClr val="tx2"/>
                </a:solidFill>
                <a:latin typeface="+mn-ea"/>
                <a:ea typeface="+mn-ea"/>
              </a:defRPr>
            </a:lvl3pPr>
            <a:lvl4pPr marL="1371600" indent="0">
              <a:lnSpc>
                <a:spcPct val="120000"/>
              </a:lnSpc>
              <a:buFontTx/>
              <a:buNone/>
              <a:defRPr baseline="0">
                <a:solidFill>
                  <a:schemeClr val="tx2"/>
                </a:solidFill>
                <a:latin typeface="+mn-ea"/>
                <a:ea typeface="+mn-ea"/>
              </a:defRPr>
            </a:lvl4pPr>
            <a:lvl5pPr marL="1828800" indent="0">
              <a:lnSpc>
                <a:spcPct val="120000"/>
              </a:lnSpc>
              <a:buFontTx/>
              <a:buNone/>
              <a:defRPr baseline="0">
                <a:solidFill>
                  <a:schemeClr val="tx2"/>
                </a:solidFill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140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2A9E37A5-A917-4235-ABF6-8CD72E894915}" type="slidenum">
              <a:rPr lang="en-US" altLang="ja-JP" smtClean="0"/>
              <a:pPr/>
              <a:t>‹#›</a:t>
            </a:fld>
            <a:endParaRPr lang="ja-JP" altLang="en-US"/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335360" y="291600"/>
            <a:ext cx="10342800" cy="277200"/>
          </a:xfr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655840" y="1268760"/>
            <a:ext cx="7201198" cy="4320480"/>
          </a:xfrm>
        </p:spPr>
        <p:txBody>
          <a:bodyPr anchor="ctr" anchorCtr="0"/>
          <a:lstStyle>
            <a:lvl1pPr marL="514350" indent="-514350">
              <a:lnSpc>
                <a:spcPct val="120000"/>
              </a:lnSpc>
              <a:buFont typeface="+mj-lt"/>
              <a:buAutoNum type="arabicPeriod"/>
              <a:defRPr baseline="0">
                <a:solidFill>
                  <a:schemeClr val="tx2"/>
                </a:solidFill>
                <a:latin typeface="+mn-ea"/>
                <a:ea typeface="+mn-ea"/>
              </a:defRPr>
            </a:lvl1pPr>
            <a:lvl2pPr marL="800100" indent="-342900">
              <a:lnSpc>
                <a:spcPct val="120000"/>
              </a:lnSpc>
              <a:buFont typeface="+mj-ea"/>
              <a:buAutoNum type="circleNumDbPlain"/>
              <a:defRPr baseline="0">
                <a:solidFill>
                  <a:schemeClr val="tx2"/>
                </a:solidFill>
                <a:latin typeface="+mn-ea"/>
                <a:ea typeface="+mn-ea"/>
              </a:defRPr>
            </a:lvl2pPr>
            <a:lvl3pPr marL="914400" indent="0">
              <a:lnSpc>
                <a:spcPct val="120000"/>
              </a:lnSpc>
              <a:buFontTx/>
              <a:buNone/>
              <a:defRPr baseline="0">
                <a:solidFill>
                  <a:schemeClr val="tx2"/>
                </a:solidFill>
                <a:latin typeface="+mn-ea"/>
                <a:ea typeface="+mn-ea"/>
              </a:defRPr>
            </a:lvl3pPr>
            <a:lvl4pPr marL="1371600" indent="0">
              <a:lnSpc>
                <a:spcPct val="120000"/>
              </a:lnSpc>
              <a:buFontTx/>
              <a:buNone/>
              <a:defRPr baseline="0">
                <a:solidFill>
                  <a:schemeClr val="tx2"/>
                </a:solidFill>
                <a:latin typeface="+mn-ea"/>
                <a:ea typeface="+mn-ea"/>
              </a:defRPr>
            </a:lvl4pPr>
            <a:lvl5pPr marL="1828800" indent="0">
              <a:lnSpc>
                <a:spcPct val="120000"/>
              </a:lnSpc>
              <a:buFontTx/>
              <a:buNone/>
              <a:defRPr baseline="0">
                <a:solidFill>
                  <a:schemeClr val="tx2"/>
                </a:solidFill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/>
              <a:t>Confidential 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276701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コンテンツ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11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fld id="{2A9E37A5-A917-4235-ABF6-8CD72E894915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335360" y="291600"/>
            <a:ext cx="10342800" cy="277200"/>
          </a:xfrm>
          <a:prstGeom prst="rect">
            <a:avLst/>
          </a:prstGeo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572425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コンテンツ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5360" y="836712"/>
            <a:ext cx="11520000" cy="5760000"/>
          </a:xfrm>
          <a:prstGeom prst="rect">
            <a:avLst/>
          </a:prstGeom>
        </p:spPr>
        <p:txBody>
          <a:bodyPr lIns="90000" tIns="46800" rIns="90000" bIns="46800"/>
          <a:lstStyle>
            <a:lvl1pPr>
              <a:lnSpc>
                <a:spcPct val="100000"/>
              </a:lnSpc>
              <a:defRPr>
                <a:latin typeface="+mn-ea"/>
                <a:ea typeface="+mn-ea"/>
              </a:defRPr>
            </a:lvl1pPr>
            <a:lvl2pPr>
              <a:lnSpc>
                <a:spcPct val="100000"/>
              </a:lnSpc>
              <a:defRPr>
                <a:latin typeface="+mn-ea"/>
                <a:ea typeface="+mn-ea"/>
              </a:defRPr>
            </a:lvl2pPr>
            <a:lvl3pPr>
              <a:lnSpc>
                <a:spcPct val="100000"/>
              </a:lnSpc>
              <a:defRPr>
                <a:latin typeface="+mn-ea"/>
                <a:ea typeface="+mn-ea"/>
              </a:defRPr>
            </a:lvl3pPr>
            <a:lvl4pPr>
              <a:lnSpc>
                <a:spcPct val="100000"/>
              </a:lnSpc>
              <a:defRPr>
                <a:latin typeface="+mn-ea"/>
                <a:ea typeface="+mn-ea"/>
              </a:defRPr>
            </a:lvl4pPr>
            <a:lvl5pPr>
              <a:lnSpc>
                <a:spcPct val="100000"/>
              </a:lnSpc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1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</p:spPr>
        <p:txBody>
          <a:bodyPr/>
          <a:lstStyle/>
          <a:p>
            <a:fld id="{2A9E37A5-A917-4235-ABF6-8CD72E894915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335360" y="291600"/>
            <a:ext cx="10342800" cy="277200"/>
          </a:xfrm>
          <a:prstGeom prst="rect">
            <a:avLst/>
          </a:prstGeo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260614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コンテンツ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5360" y="836712"/>
            <a:ext cx="11520000" cy="5328000"/>
          </a:xfrm>
          <a:prstGeom prst="rect">
            <a:avLst/>
          </a:prstGeom>
        </p:spPr>
        <p:txBody>
          <a:bodyPr lIns="90000" tIns="46800" rIns="90000" bIns="46800"/>
          <a:lstStyle>
            <a:lvl1pPr>
              <a:lnSpc>
                <a:spcPct val="100000"/>
              </a:lnSpc>
              <a:defRPr>
                <a:latin typeface="+mn-ea"/>
                <a:ea typeface="+mn-ea"/>
              </a:defRPr>
            </a:lvl1pPr>
            <a:lvl2pPr>
              <a:lnSpc>
                <a:spcPct val="100000"/>
              </a:lnSpc>
              <a:defRPr>
                <a:latin typeface="+mn-ea"/>
                <a:ea typeface="+mn-ea"/>
              </a:defRPr>
            </a:lvl2pPr>
            <a:lvl3pPr>
              <a:lnSpc>
                <a:spcPct val="100000"/>
              </a:lnSpc>
              <a:defRPr>
                <a:latin typeface="+mn-ea"/>
                <a:ea typeface="+mn-ea"/>
              </a:defRPr>
            </a:lvl3pPr>
            <a:lvl4pPr>
              <a:lnSpc>
                <a:spcPct val="100000"/>
              </a:lnSpc>
              <a:defRPr>
                <a:latin typeface="+mn-ea"/>
                <a:ea typeface="+mn-ea"/>
              </a:defRPr>
            </a:lvl4pPr>
            <a:lvl5pPr>
              <a:lnSpc>
                <a:spcPct val="100000"/>
              </a:lnSpc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1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</p:spPr>
        <p:txBody>
          <a:bodyPr/>
          <a:lstStyle/>
          <a:p>
            <a:fld id="{2A9E37A5-A917-4235-ABF6-8CD72E894915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コンテンツ プレースホルダー 4"/>
          <p:cNvSpPr>
            <a:spLocks noGrp="1"/>
          </p:cNvSpPr>
          <p:nvPr>
            <p:ph sz="quarter" idx="13"/>
          </p:nvPr>
        </p:nvSpPr>
        <p:spPr>
          <a:xfrm>
            <a:off x="1055688" y="6226931"/>
            <a:ext cx="10080625" cy="370422"/>
          </a:xfrm>
          <a:prstGeom prst="rect">
            <a:avLst/>
          </a:prstGeom>
          <a:ln w="19050">
            <a:solidFill>
              <a:schemeClr val="tx2"/>
            </a:solidFill>
            <a:prstDash val="dash"/>
          </a:ln>
        </p:spPr>
        <p:txBody>
          <a:bodyPr tIns="46800" anchor="b" anchorCtr="0">
            <a:spAutoFit/>
          </a:bodyPr>
          <a:lstStyle>
            <a:lvl1pPr marL="0" indent="0">
              <a:buNone/>
              <a:defRPr sz="1800">
                <a:latin typeface="+mj-ea"/>
                <a:ea typeface="+mj-ea"/>
              </a:defRPr>
            </a:lvl1pPr>
            <a:lvl2pPr>
              <a:defRPr sz="1800">
                <a:latin typeface="+mj-ea"/>
                <a:ea typeface="+mj-ea"/>
              </a:defRPr>
            </a:lvl2pPr>
            <a:lvl3pPr>
              <a:defRPr sz="1800">
                <a:latin typeface="+mj-ea"/>
                <a:ea typeface="+mj-ea"/>
              </a:defRPr>
            </a:lvl3pPr>
            <a:lvl4pPr>
              <a:defRPr sz="1800">
                <a:latin typeface="+mj-ea"/>
                <a:ea typeface="+mj-ea"/>
              </a:defRPr>
            </a:lvl4pPr>
            <a:lvl5pPr>
              <a:defRPr sz="1800"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タイトル 1"/>
          <p:cNvSpPr>
            <a:spLocks noGrp="1"/>
          </p:cNvSpPr>
          <p:nvPr>
            <p:ph type="title"/>
          </p:nvPr>
        </p:nvSpPr>
        <p:spPr>
          <a:xfrm>
            <a:off x="335360" y="291600"/>
            <a:ext cx="10342800" cy="277200"/>
          </a:xfrm>
          <a:prstGeom prst="rect">
            <a:avLst/>
          </a:prstGeo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580472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10299600" y="6624000"/>
            <a:ext cx="1080000" cy="216000"/>
          </a:xfrm>
          <a:prstGeom prst="rect">
            <a:avLst/>
          </a:prstGeom>
        </p:spPr>
        <p:txBody>
          <a:bodyPr/>
          <a:lstStyle/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37A5-A917-4235-ABF6-8CD72E894915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6" name="グループ化 5"/>
          <p:cNvGrpSpPr/>
          <p:nvPr userDrawn="1"/>
        </p:nvGrpSpPr>
        <p:grpSpPr>
          <a:xfrm>
            <a:off x="251295" y="197326"/>
            <a:ext cx="11688705" cy="1071434"/>
            <a:chOff x="251295" y="197326"/>
            <a:chExt cx="11688705" cy="1071434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251295" y="1268760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335360" y="836712"/>
            <a:ext cx="10342800" cy="277200"/>
          </a:xfrm>
          <a:prstGeom prst="rect">
            <a:avLst/>
          </a:prstGeo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" name="正方形/長方形 9"/>
          <p:cNvSpPr/>
          <p:nvPr userDrawn="1"/>
        </p:nvSpPr>
        <p:spPr>
          <a:xfrm>
            <a:off x="10128512" y="620752"/>
            <a:ext cx="576000" cy="576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ja-JP" altLang="en-US" dirty="0">
              <a:solidFill>
                <a:srgbClr val="59574C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>
            <a:off x="10128448" y="476688"/>
            <a:ext cx="576000" cy="144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ja-JP" altLang="en-US" sz="900" dirty="0">
                <a:solidFill>
                  <a:srgbClr val="59574C"/>
                </a:solidFill>
              </a:rPr>
              <a:t>担　当</a:t>
            </a:r>
          </a:p>
        </p:txBody>
      </p:sp>
      <p:sp>
        <p:nvSpPr>
          <p:cNvPr id="12" name="正方形/長方形 11"/>
          <p:cNvSpPr/>
          <p:nvPr userDrawn="1"/>
        </p:nvSpPr>
        <p:spPr>
          <a:xfrm>
            <a:off x="9552448" y="620736"/>
            <a:ext cx="576000" cy="576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ja-JP" altLang="en-US" dirty="0">
              <a:solidFill>
                <a:srgbClr val="59574C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9552384" y="476672"/>
            <a:ext cx="576000" cy="144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ja-JP" altLang="en-US" sz="900" dirty="0">
                <a:solidFill>
                  <a:srgbClr val="59574C"/>
                </a:solidFill>
              </a:rPr>
              <a:t>課　長</a:t>
            </a: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8688352" y="620736"/>
            <a:ext cx="576000" cy="576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ja-JP" altLang="en-US" dirty="0">
              <a:solidFill>
                <a:srgbClr val="59574C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>
            <a:off x="8688288" y="476672"/>
            <a:ext cx="576000" cy="144000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ja-JP" altLang="en-US" sz="900" dirty="0">
                <a:solidFill>
                  <a:srgbClr val="59574C"/>
                </a:solidFill>
              </a:rPr>
              <a:t>部　長</a:t>
            </a:r>
          </a:p>
        </p:txBody>
      </p:sp>
      <p:cxnSp>
        <p:nvCxnSpPr>
          <p:cNvPr id="18" name="直線コネクタ 17"/>
          <p:cNvCxnSpPr/>
          <p:nvPr userDrawn="1"/>
        </p:nvCxnSpPr>
        <p:spPr>
          <a:xfrm>
            <a:off x="5375920" y="692696"/>
            <a:ext cx="288032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 userDrawn="1"/>
        </p:nvSpPr>
        <p:spPr>
          <a:xfrm>
            <a:off x="5375920" y="503094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100" dirty="0">
                <a:solidFill>
                  <a:srgbClr val="59574C"/>
                </a:solidFill>
              </a:rPr>
              <a:t>承認</a:t>
            </a:r>
          </a:p>
        </p:txBody>
      </p:sp>
      <p:sp>
        <p:nvSpPr>
          <p:cNvPr id="20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5360" y="1412776"/>
            <a:ext cx="11520000" cy="5184874"/>
          </a:xfrm>
          <a:prstGeom prst="rect">
            <a:avLst/>
          </a:prstGeom>
        </p:spPr>
        <p:txBody>
          <a:bodyPr lIns="90000" tIns="46800" rIns="90000" bIns="46800"/>
          <a:lstStyle>
            <a:lvl1pPr>
              <a:lnSpc>
                <a:spcPct val="100000"/>
              </a:lnSpc>
              <a:defRPr>
                <a:latin typeface="+mn-ea"/>
                <a:ea typeface="+mn-ea"/>
              </a:defRPr>
            </a:lvl1pPr>
            <a:lvl2pPr>
              <a:lnSpc>
                <a:spcPct val="100000"/>
              </a:lnSpc>
              <a:defRPr>
                <a:latin typeface="+mn-ea"/>
                <a:ea typeface="+mn-ea"/>
              </a:defRPr>
            </a:lvl2pPr>
            <a:lvl3pPr>
              <a:lnSpc>
                <a:spcPct val="100000"/>
              </a:lnSpc>
              <a:defRPr>
                <a:latin typeface="+mn-ea"/>
                <a:ea typeface="+mn-ea"/>
              </a:defRPr>
            </a:lvl3pPr>
            <a:lvl4pPr>
              <a:lnSpc>
                <a:spcPct val="100000"/>
              </a:lnSpc>
              <a:defRPr>
                <a:latin typeface="+mn-ea"/>
                <a:ea typeface="+mn-ea"/>
              </a:defRPr>
            </a:lvl4pPr>
            <a:lvl5pPr>
              <a:lnSpc>
                <a:spcPct val="100000"/>
              </a:lnSpc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90665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>
                <a:solidFill>
                  <a:prstClr val="black"/>
                </a:solidFill>
              </a:rPr>
              <a:t>Confidential 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73E817-9B6E-45E0-AC81-CF720B0E948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8930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HGPｺﾞｼｯｸE" panose="020B0900000000000000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67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67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67" baseline="0">
                <a:solidFill>
                  <a:schemeClr val="tx1"/>
                </a:solidFill>
                <a:latin typeface="(日本語用のフォントを使用)"/>
                <a:ea typeface="HGPｺﾞｼｯｸM" panose="020B0600000000000000" pitchFamily="50" charset="-128"/>
              </a:defRPr>
            </a:lvl1pPr>
          </a:lstStyle>
          <a:p>
            <a:endParaRPr lang="ja-JP" altLang="en-US" dirty="0">
              <a:solidFill>
                <a:srgbClr val="59574C"/>
              </a:solidFill>
              <a:latin typeface="HGPｺﾞｼｯｸM" panose="020B06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96262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HGPｺﾞｼｯｸE" panose="020B0900000000000000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67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67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67" baseline="0">
                <a:solidFill>
                  <a:schemeClr val="tx1"/>
                </a:solidFill>
                <a:latin typeface="(日本語用のフォントを使用)"/>
                <a:ea typeface="HGPｺﾞｼｯｸM" panose="020B0600000000000000" pitchFamily="50" charset="-128"/>
              </a:defRPr>
            </a:lvl1pPr>
          </a:lstStyle>
          <a:p>
            <a:endParaRPr lang="ja-JP" altLang="en-US" dirty="0">
              <a:solidFill>
                <a:srgbClr val="59574C"/>
              </a:solidFill>
              <a:latin typeface="HGPｺﾞｼｯｸM" panose="020B06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20032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/>
          <a:p>
            <a:fld id="{2A9E37A5-A917-4235-ABF6-8CD72E894915}" type="slidenum">
              <a:rPr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7" y="197327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55600" y="291600"/>
            <a:ext cx="10342800" cy="277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ja-JP" altLang="en-US" sz="1867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899601" y="1843200"/>
            <a:ext cx="5188297" cy="3171600"/>
          </a:xfrm>
          <a:prstGeom prst="rect">
            <a:avLst/>
          </a:prstGeom>
        </p:spPr>
        <p:txBody>
          <a:bodyPr anchor="ctr" anchorCtr="0"/>
          <a:lstStyle>
            <a:lvl1pPr marL="514338" indent="-514338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1pPr>
            <a:lvl2pPr marL="914377" indent="-457189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2pPr>
            <a:lvl3pPr marL="1371566" indent="-457189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3pPr>
            <a:lvl4pPr marL="1714457" indent="-342891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4pPr>
            <a:lvl5pPr marL="2171646" indent="-342891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2" y="6602211"/>
            <a:ext cx="1746503" cy="252000"/>
          </a:xfrm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59574C">
                    <a:tint val="75000"/>
                  </a:srgbClr>
                </a:solidFill>
              </a:rPr>
              <a:t>Confidential </a:t>
            </a:r>
            <a:endParaRPr lang="ja-JP" altLang="en-US" dirty="0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34786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エンド画面（基本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8801" y="684000"/>
            <a:ext cx="9795228" cy="55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11410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エンド画面（ロボホン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7737" y="685563"/>
            <a:ext cx="9801247" cy="55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978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11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fld id="{2A9E37A5-A917-4235-ABF6-8CD72E894915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12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en-US"/>
              <a:t>Confidential </a:t>
            </a:r>
            <a:endParaRPr lang="en-US" altLang="ja-JP" dirty="0"/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335360" y="291600"/>
            <a:ext cx="10342800" cy="277200"/>
          </a:xfr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3309478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1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2" y="6602211"/>
            <a:ext cx="1746503" cy="252000"/>
          </a:xfrm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59574C">
                    <a:tint val="75000"/>
                  </a:srgbClr>
                </a:solidFill>
              </a:rPr>
              <a:t>Confidential </a:t>
            </a:r>
            <a:endParaRPr lang="ja-JP" altLang="en-US" dirty="0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7506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endParaRPr lang="ja-JP" altLang="en-US" dirty="0">
              <a:solidFill>
                <a:srgbClr val="59574C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82358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endParaRPr lang="ja-JP" altLang="en-US" dirty="0">
              <a:solidFill>
                <a:srgbClr val="59574C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46016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/>
          <a:p>
            <a:fld id="{2A9E37A5-A917-4235-ABF6-8CD72E894915}" type="slidenum">
              <a:rPr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55600" y="291600"/>
            <a:ext cx="10342800" cy="277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ja-JP" altLang="en-US" sz="1800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899600" y="1843200"/>
            <a:ext cx="5188297" cy="317160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1pPr>
            <a:lvl2pPr marL="9144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2pPr>
            <a:lvl3pPr marL="13716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3pPr>
            <a:lvl4pPr marL="17145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4pPr>
            <a:lvl5pPr marL="21717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r>
              <a:rPr lang="en-US" altLang="ja-JP">
                <a:solidFill>
                  <a:srgbClr val="59574C">
                    <a:tint val="75000"/>
                  </a:srgbClr>
                </a:solidFill>
              </a:rPr>
              <a:t>Confidential </a:t>
            </a:r>
            <a:endParaRPr lang="ja-JP" altLang="en-US" dirty="0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15666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エンド画面（基本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800" y="684000"/>
            <a:ext cx="9795228" cy="55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0467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エンド画面（ロボホン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736" y="685562"/>
            <a:ext cx="9801246" cy="55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5137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1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r>
              <a:rPr lang="en-US" altLang="ja-JP">
                <a:solidFill>
                  <a:srgbClr val="59574C">
                    <a:tint val="75000"/>
                  </a:srgbClr>
                </a:solidFill>
              </a:rPr>
              <a:t>Confidential </a:t>
            </a:r>
            <a:endParaRPr lang="ja-JP" altLang="en-US" dirty="0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77401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endParaRPr lang="ja-JP" altLang="en-US" dirty="0">
              <a:solidFill>
                <a:prstClr val="black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30480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endParaRPr lang="ja-JP" altLang="en-US" dirty="0">
              <a:solidFill>
                <a:prstClr val="black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0412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/>
          <a:p>
            <a:fld id="{2A9E37A5-A917-4235-ABF6-8CD72E894915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55600" y="291600"/>
            <a:ext cx="10342800" cy="277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ja-JP" altLang="en-US" sz="1800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899600" y="1843200"/>
            <a:ext cx="5188297" cy="317160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1pPr>
            <a:lvl2pPr marL="9144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2pPr>
            <a:lvl3pPr marL="13716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3pPr>
            <a:lvl4pPr marL="17145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4pPr>
            <a:lvl5pPr marL="21717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prstClr val="black">
                    <a:tint val="75000"/>
                  </a:prstClr>
                </a:solidFill>
              </a:rPr>
              <a:t>Confidential 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38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5360" y="836712"/>
            <a:ext cx="11520000" cy="5760000"/>
          </a:xfrm>
        </p:spPr>
        <p:txBody>
          <a:bodyPr lIns="90000" tIns="46800" rIns="90000" bIns="46800"/>
          <a:lstStyle>
            <a:lvl1pPr>
              <a:lnSpc>
                <a:spcPct val="100000"/>
              </a:lnSpc>
              <a:defRPr>
                <a:latin typeface="+mn-ea"/>
                <a:ea typeface="+mn-ea"/>
              </a:defRPr>
            </a:lvl1pPr>
            <a:lvl2pPr>
              <a:lnSpc>
                <a:spcPct val="100000"/>
              </a:lnSpc>
              <a:defRPr>
                <a:latin typeface="+mn-ea"/>
                <a:ea typeface="+mn-ea"/>
              </a:defRPr>
            </a:lvl2pPr>
            <a:lvl3pPr>
              <a:lnSpc>
                <a:spcPct val="100000"/>
              </a:lnSpc>
              <a:defRPr>
                <a:latin typeface="+mn-ea"/>
                <a:ea typeface="+mn-ea"/>
              </a:defRPr>
            </a:lvl3pPr>
            <a:lvl4pPr>
              <a:lnSpc>
                <a:spcPct val="100000"/>
              </a:lnSpc>
              <a:defRPr>
                <a:latin typeface="+mn-ea"/>
                <a:ea typeface="+mn-ea"/>
              </a:defRPr>
            </a:lvl4pPr>
            <a:lvl5pPr>
              <a:lnSpc>
                <a:spcPct val="100000"/>
              </a:lnSpc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1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</p:spPr>
        <p:txBody>
          <a:bodyPr/>
          <a:lstStyle/>
          <a:p>
            <a:fld id="{2A9E37A5-A917-4235-ABF6-8CD72E89491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5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</p:spPr>
        <p:txBody>
          <a:bodyPr/>
          <a:lstStyle/>
          <a:p>
            <a:r>
              <a:rPr kumimoji="1" lang="en-US" altLang="ja-JP" dirty="0"/>
              <a:t>Confidential </a:t>
            </a:r>
            <a:endParaRPr kumimoji="1" lang="ja-JP" altLang="en-US" dirty="0"/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335360" y="291600"/>
            <a:ext cx="10342800" cy="277200"/>
          </a:xfr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4505655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prstClr val="black">
                    <a:tint val="75000"/>
                  </a:prstClr>
                </a:solidFill>
              </a:rPr>
              <a:t>Confidential 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88754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/>
          <p:cNvGrpSpPr/>
          <p:nvPr userDrawn="1"/>
        </p:nvGrpSpPr>
        <p:grpSpPr>
          <a:xfrm>
            <a:off x="251298" y="122170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899603" y="1843200"/>
            <a:ext cx="5188297" cy="3171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514350" indent="-514350">
              <a:buFont typeface="+mj-lt"/>
              <a:buAutoNum type="arabicPeriod"/>
              <a:defRPr sz="2400" baseline="0">
                <a:solidFill>
                  <a:srgbClr val="59574C"/>
                </a:solidFill>
              </a:defRPr>
            </a:lvl1pPr>
            <a:lvl2pPr marL="914400" indent="-457200">
              <a:buFont typeface="+mj-lt"/>
              <a:buAutoNum type="arabicPeriod"/>
              <a:defRPr sz="2400" baseline="0">
                <a:solidFill>
                  <a:srgbClr val="59574C"/>
                </a:solidFill>
              </a:defRPr>
            </a:lvl2pPr>
            <a:lvl3pPr marL="1371600" indent="-457200">
              <a:buFont typeface="+mj-lt"/>
              <a:buAutoNum type="arabicPeriod"/>
              <a:defRPr sz="1800" baseline="0">
                <a:solidFill>
                  <a:srgbClr val="59574C"/>
                </a:solidFill>
              </a:defRPr>
            </a:lvl3pPr>
            <a:lvl4pPr marL="1714500" indent="-342900">
              <a:buFont typeface="+mj-lt"/>
              <a:buAutoNum type="arabicPeriod"/>
              <a:defRPr sz="1800" baseline="0">
                <a:solidFill>
                  <a:srgbClr val="59574C"/>
                </a:solidFill>
              </a:defRPr>
            </a:lvl4pPr>
            <a:lvl5pPr marL="2171700" indent="-342900">
              <a:buFont typeface="+mj-lt"/>
              <a:buAutoNum type="arabicPeriod"/>
              <a:defRPr sz="1800" baseline="0">
                <a:solidFill>
                  <a:srgbClr val="59574C"/>
                </a:solidFill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335360" y="260648"/>
            <a:ext cx="10440000" cy="360000"/>
          </a:xfrm>
          <a:prstGeom prst="rect">
            <a:avLst/>
          </a:prstGeom>
        </p:spPr>
        <p:txBody>
          <a:bodyPr vert="horz" lIns="144000" tIns="36000" rIns="72000" bIns="36000" rtlCol="0" anchor="ctr">
            <a:normAutofit/>
          </a:bodyPr>
          <a:lstStyle>
            <a:lvl1pPr>
              <a:defRPr lang="ja-JP" altLang="en-US" sz="1800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304599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HGPｺﾞｼｯｸE" panose="020B0900000000000000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(日本語用のフォントを使用)"/>
                <a:ea typeface="HGPｺﾞｼｯｸM" panose="020B0600000000000000" pitchFamily="50" charset="-128"/>
              </a:defRPr>
            </a:lvl1pPr>
          </a:lstStyle>
          <a:p>
            <a:endParaRPr lang="ja-JP" altLang="en-US">
              <a:solidFill>
                <a:srgbClr val="59574C"/>
              </a:solidFill>
              <a:latin typeface="HGPｺﾞｼｯｸM" panose="020B06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57592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HGPｺﾞｼｯｸE" panose="020B0900000000000000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(日本語用のフォントを使用)"/>
                <a:ea typeface="HGPｺﾞｼｯｸM" panose="020B0600000000000000" pitchFamily="50" charset="-128"/>
              </a:defRPr>
            </a:lvl1pPr>
          </a:lstStyle>
          <a:p>
            <a:endParaRPr lang="ja-JP" altLang="en-US">
              <a:solidFill>
                <a:srgbClr val="59574C"/>
              </a:solidFill>
              <a:latin typeface="HGPｺﾞｼｯｸM" panose="020B06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67808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/>
          <a:p>
            <a:fld id="{2A9E37A5-A917-4235-ABF6-8CD72E894915}" type="slidenum">
              <a:rPr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55600" y="291600"/>
            <a:ext cx="10342800" cy="277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ja-JP" altLang="en-US" sz="1800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899600" y="1843200"/>
            <a:ext cx="5188297" cy="317160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1pPr>
            <a:lvl2pPr marL="9144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2pPr>
            <a:lvl3pPr marL="13716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3pPr>
            <a:lvl4pPr marL="17145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4pPr>
            <a:lvl5pPr marL="21717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63605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1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01621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HGPｺﾞｼｯｸE" panose="020B0900000000000000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(日本語用のフォントを使用)"/>
                <a:ea typeface="HGPｺﾞｼｯｸM" panose="020B0600000000000000" pitchFamily="50" charset="-128"/>
              </a:defRPr>
            </a:lvl1pPr>
          </a:lstStyle>
          <a:p>
            <a:fld id="{90DCAEF3-2FE9-4E7A-9654-2F9F5D29C984}" type="datetime1">
              <a:rPr lang="ja-JP" altLang="en-US" smtClean="0">
                <a:solidFill>
                  <a:srgbClr val="59574C"/>
                </a:solidFill>
                <a:latin typeface="HGPｺﾞｼｯｸM" panose="020B0600000000000000" pitchFamily="50" charset="-128"/>
              </a:rPr>
              <a:pPr/>
              <a:t>2022/9/21</a:t>
            </a:fld>
            <a:endParaRPr lang="ja-JP" altLang="en-US">
              <a:solidFill>
                <a:srgbClr val="59574C"/>
              </a:solidFill>
              <a:latin typeface="HGPｺﾞｼｯｸM" panose="020B06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30702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HGPｺﾞｼｯｸE" panose="020B0900000000000000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(日本語用のフォントを使用)"/>
                <a:ea typeface="HGPｺﾞｼｯｸM" panose="020B0600000000000000" pitchFamily="50" charset="-128"/>
              </a:defRPr>
            </a:lvl1pPr>
          </a:lstStyle>
          <a:p>
            <a:fld id="{9082DA5B-CFED-4EA9-A9CF-51D6B7194673}" type="datetime1">
              <a:rPr lang="ja-JP" altLang="en-US" smtClean="0">
                <a:solidFill>
                  <a:srgbClr val="59574C"/>
                </a:solidFill>
                <a:latin typeface="HGPｺﾞｼｯｸM" panose="020B0600000000000000" pitchFamily="50" charset="-128"/>
              </a:rPr>
              <a:pPr/>
              <a:t>2022/9/21</a:t>
            </a:fld>
            <a:endParaRPr lang="ja-JP" altLang="en-US">
              <a:solidFill>
                <a:srgbClr val="59574C"/>
              </a:solidFill>
              <a:latin typeface="HGPｺﾞｼｯｸM" panose="020B06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094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79AB4D3F-2AE4-467C-9678-D47D57DA8B15}" type="datetime1">
              <a:rPr lang="ja-JP" altLang="en-US" smtClean="0">
                <a:solidFill>
                  <a:srgbClr val="59574C">
                    <a:tint val="75000"/>
                  </a:srgbClr>
                </a:solidFill>
              </a:rPr>
              <a:pPr/>
              <a:t>2022/9/21</a:t>
            </a:fld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/>
          <a:p>
            <a:fld id="{2A9E37A5-A917-4235-ABF6-8CD72E894915}" type="slidenum">
              <a:rPr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55600" y="291600"/>
            <a:ext cx="10342800" cy="277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ja-JP" altLang="en-US" sz="1800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899600" y="1843200"/>
            <a:ext cx="5188297" cy="317160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1pPr>
            <a:lvl2pPr marL="9144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2pPr>
            <a:lvl3pPr marL="13716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3pPr>
            <a:lvl4pPr marL="17145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4pPr>
            <a:lvl5pPr marL="21717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r>
              <a:rPr>
                <a:solidFill>
                  <a:srgbClr val="59574C">
                    <a:tint val="75000"/>
                  </a:srgbClr>
                </a:solidFill>
              </a:rPr>
              <a:t>Confidential </a:t>
            </a:r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15683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144D8984-AA42-45E4-8983-9A2054881900}" type="datetime1">
              <a:rPr lang="ja-JP" altLang="en-US" smtClean="0">
                <a:solidFill>
                  <a:srgbClr val="59574C">
                    <a:tint val="75000"/>
                  </a:srgbClr>
                </a:solidFill>
              </a:rPr>
              <a:pPr/>
              <a:t>2022/9/21</a:t>
            </a:fld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1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r>
              <a:rPr>
                <a:solidFill>
                  <a:srgbClr val="59574C">
                    <a:tint val="75000"/>
                  </a:srgbClr>
                </a:solidFill>
              </a:rPr>
              <a:t>Confidential </a:t>
            </a:r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40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コンテンツ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5360" y="836712"/>
            <a:ext cx="11520000" cy="5328000"/>
          </a:xfrm>
        </p:spPr>
        <p:txBody>
          <a:bodyPr lIns="90000" tIns="46800" rIns="90000" bIns="46800"/>
          <a:lstStyle>
            <a:lvl1pPr>
              <a:lnSpc>
                <a:spcPct val="100000"/>
              </a:lnSpc>
              <a:defRPr>
                <a:latin typeface="+mn-ea"/>
                <a:ea typeface="+mn-ea"/>
              </a:defRPr>
            </a:lvl1pPr>
            <a:lvl2pPr>
              <a:lnSpc>
                <a:spcPct val="100000"/>
              </a:lnSpc>
              <a:defRPr>
                <a:latin typeface="+mn-ea"/>
                <a:ea typeface="+mn-ea"/>
              </a:defRPr>
            </a:lvl2pPr>
            <a:lvl3pPr>
              <a:lnSpc>
                <a:spcPct val="100000"/>
              </a:lnSpc>
              <a:defRPr>
                <a:latin typeface="+mn-ea"/>
                <a:ea typeface="+mn-ea"/>
              </a:defRPr>
            </a:lvl3pPr>
            <a:lvl4pPr>
              <a:lnSpc>
                <a:spcPct val="100000"/>
              </a:lnSpc>
              <a:defRPr>
                <a:latin typeface="+mn-ea"/>
                <a:ea typeface="+mn-ea"/>
              </a:defRPr>
            </a:lvl4pPr>
            <a:lvl5pPr>
              <a:lnSpc>
                <a:spcPct val="100000"/>
              </a:lnSpc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1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</p:spPr>
        <p:txBody>
          <a:bodyPr/>
          <a:lstStyle/>
          <a:p>
            <a:fld id="{2A9E37A5-A917-4235-ABF6-8CD72E89491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5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</p:spPr>
        <p:txBody>
          <a:bodyPr/>
          <a:lstStyle/>
          <a:p>
            <a:r>
              <a:rPr kumimoji="1" lang="en-US" altLang="ja-JP" dirty="0"/>
              <a:t>Confidential </a:t>
            </a:r>
            <a:endParaRPr kumimoji="1" lang="ja-JP" altLang="en-US" dirty="0"/>
          </a:p>
        </p:txBody>
      </p:sp>
      <p:sp>
        <p:nvSpPr>
          <p:cNvPr id="9" name="コンテンツ プレースホルダー 4"/>
          <p:cNvSpPr>
            <a:spLocks noGrp="1"/>
          </p:cNvSpPr>
          <p:nvPr>
            <p:ph sz="quarter" idx="13"/>
          </p:nvPr>
        </p:nvSpPr>
        <p:spPr>
          <a:xfrm>
            <a:off x="1055688" y="6226931"/>
            <a:ext cx="10080625" cy="370422"/>
          </a:xfrm>
          <a:ln w="19050">
            <a:solidFill>
              <a:schemeClr val="tx2"/>
            </a:solidFill>
            <a:prstDash val="dash"/>
          </a:ln>
        </p:spPr>
        <p:txBody>
          <a:bodyPr tIns="46800" anchor="b" anchorCtr="0">
            <a:spAutoFit/>
          </a:bodyPr>
          <a:lstStyle>
            <a:lvl1pPr marL="0" indent="0">
              <a:buNone/>
              <a:defRPr sz="1800">
                <a:latin typeface="+mj-ea"/>
                <a:ea typeface="+mj-ea"/>
              </a:defRPr>
            </a:lvl1pPr>
            <a:lvl2pPr>
              <a:defRPr sz="1800">
                <a:latin typeface="+mj-ea"/>
                <a:ea typeface="+mj-ea"/>
              </a:defRPr>
            </a:lvl2pPr>
            <a:lvl3pPr>
              <a:defRPr sz="1800">
                <a:latin typeface="+mj-ea"/>
                <a:ea typeface="+mj-ea"/>
              </a:defRPr>
            </a:lvl3pPr>
            <a:lvl4pPr>
              <a:defRPr sz="1800">
                <a:latin typeface="+mj-ea"/>
                <a:ea typeface="+mj-ea"/>
              </a:defRPr>
            </a:lvl4pPr>
            <a:lvl5pPr>
              <a:defRPr sz="1800"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タイトル 1"/>
          <p:cNvSpPr>
            <a:spLocks noGrp="1"/>
          </p:cNvSpPr>
          <p:nvPr>
            <p:ph type="title"/>
          </p:nvPr>
        </p:nvSpPr>
        <p:spPr>
          <a:xfrm>
            <a:off x="335360" y="291600"/>
            <a:ext cx="10342800" cy="277200"/>
          </a:xfrm>
        </p:spPr>
        <p:txBody>
          <a:bodyPr vert="horz" lIns="90000" tIns="0" rIns="90000" bIns="0" rtlCol="0" anchor="ctr">
            <a:normAutofit/>
          </a:bodyPr>
          <a:lstStyle>
            <a:lvl1pPr>
              <a:defRPr lang="ja-JP" altLang="en-US" sz="180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6659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="0"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CFEE8D79-2CAD-4B89-B08A-ED0138472969}" type="datetime1">
              <a:rPr lang="ja-JP" altLang="en-US" smtClean="0">
                <a:solidFill>
                  <a:srgbClr val="FBFAF1">
                    <a:lumMod val="10000"/>
                  </a:srgbClr>
                </a:solidFill>
              </a:rPr>
              <a:pPr/>
              <a:t>2022/9/21</a:t>
            </a:fld>
            <a:endParaRPr lang="ja-JP" altLang="en-US" dirty="0">
              <a:solidFill>
                <a:srgbClr val="FBFAF1">
                  <a:lumMod val="10000"/>
                </a:srgbClr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7180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="1"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A752EB01-7CC9-49A2-A12E-B892BF6C42CF}" type="datetime1">
              <a:rPr lang="ja-JP" altLang="en-US" smtClean="0">
                <a:solidFill>
                  <a:srgbClr val="FBFAF1">
                    <a:lumMod val="10000"/>
                  </a:srgbClr>
                </a:solidFill>
              </a:rPr>
              <a:pPr/>
              <a:t>2022/9/21</a:t>
            </a:fld>
            <a:endParaRPr lang="ja-JP" altLang="en-US" dirty="0">
              <a:solidFill>
                <a:srgbClr val="FBFAF1">
                  <a:lumMod val="10000"/>
                </a:srgbClr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28810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E8456079-C171-420A-A7F5-6C95AC6D8F04}" type="datetime1">
              <a:rPr lang="ja-JP" altLang="en-US" smtClean="0">
                <a:solidFill>
                  <a:srgbClr val="59574C">
                    <a:tint val="75000"/>
                  </a:srgbClr>
                </a:solidFill>
              </a:rPr>
              <a:pPr/>
              <a:t>2022/9/21</a:t>
            </a:fld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2A9E37A5-A917-4235-ABF6-8CD72E894915}" type="slidenum">
              <a:rPr lang="en-US" altLang="ja-JP" smtClean="0"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55600" y="250151"/>
            <a:ext cx="10342800" cy="36009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lang="ja-JP" altLang="en-US" sz="2200" b="1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1708725" y="1814625"/>
            <a:ext cx="5188297" cy="317160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buFont typeface="+mj-lt"/>
              <a:buAutoNum type="arabicPeriod"/>
              <a:defRPr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914400" indent="-457200">
              <a:buFont typeface="+mj-lt"/>
              <a:buAutoNum type="arabicPeriod"/>
              <a:defRPr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371600" indent="-457200">
              <a:buFont typeface="+mj-lt"/>
              <a:buAutoNum type="arabicPeriod"/>
              <a:defRPr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714500" indent="-342900">
              <a:buFont typeface="+mj-lt"/>
              <a:buAutoNum type="arabicPeriod"/>
              <a:defRPr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171700" indent="-342900">
              <a:buFont typeface="+mj-lt"/>
              <a:buAutoNum type="arabicPeriod"/>
              <a:defRPr baseline="0">
                <a:solidFill>
                  <a:schemeClr val="bg1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1" name="テキスト プレースホルダー 11"/>
          <p:cNvSpPr txBox="1">
            <a:spLocks/>
          </p:cNvSpPr>
          <p:nvPr userDrawn="1"/>
        </p:nvSpPr>
        <p:spPr>
          <a:xfrm>
            <a:off x="3728533" y="6624000"/>
            <a:ext cx="4734934" cy="2160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050" kern="1200" baseline="0">
                <a:solidFill>
                  <a:srgbClr val="9A9A96"/>
                </a:solidFill>
                <a:latin typeface="+mj-lt"/>
                <a:ea typeface="源ノ角ゴシック JP Regular" panose="020B0500000000000000" pitchFamily="34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 baseline="0">
                <a:solidFill>
                  <a:schemeClr val="tx1"/>
                </a:solidFill>
                <a:latin typeface="+mn-lt"/>
                <a:ea typeface="源ノ角ゴシック JP Regular" panose="020B0500000000000000" pitchFamily="34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 baseline="0">
                <a:solidFill>
                  <a:schemeClr val="tx1"/>
                </a:solidFill>
                <a:latin typeface="+mn-lt"/>
                <a:ea typeface="源ノ角ゴシック JP Regular" panose="020B0500000000000000" pitchFamily="34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源ノ角ゴシック JP Regular" panose="020B0500000000000000" pitchFamily="34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源ノ角ゴシック JP Regular" panose="020B0500000000000000" pitchFamily="34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>
                <a:ea typeface="メイリオ" panose="020B0604030504040204" pitchFamily="50" charset="-128"/>
              </a:rPr>
              <a:t>Copyright © All rights reserved, SHARP CORPORATION</a:t>
            </a:r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9" name="テキスト プレースホルダー 11"/>
          <p:cNvSpPr txBox="1">
            <a:spLocks/>
          </p:cNvSpPr>
          <p:nvPr userDrawn="1"/>
        </p:nvSpPr>
        <p:spPr>
          <a:xfrm>
            <a:off x="8035604" y="6642000"/>
            <a:ext cx="4734934" cy="2160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050" kern="1200" baseline="0">
                <a:solidFill>
                  <a:srgbClr val="9A9A96"/>
                </a:solidFill>
                <a:latin typeface="+mj-lt"/>
                <a:ea typeface="源ノ角ゴシック JP Regular" panose="020B0500000000000000" pitchFamily="34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 baseline="0">
                <a:solidFill>
                  <a:schemeClr val="tx1"/>
                </a:solidFill>
                <a:latin typeface="+mn-lt"/>
                <a:ea typeface="源ノ角ゴシック JP Regular" panose="020B0500000000000000" pitchFamily="34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 baseline="0">
                <a:solidFill>
                  <a:schemeClr val="tx1"/>
                </a:solidFill>
                <a:latin typeface="+mn-lt"/>
                <a:ea typeface="源ノ角ゴシック JP Regular" panose="020B0500000000000000" pitchFamily="34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源ノ角ゴシック JP Regular" panose="020B0500000000000000" pitchFamily="34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源ノ角ゴシック JP Regular" panose="020B0500000000000000" pitchFamily="34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>
                <a:ea typeface="メイリオ" panose="020B0604030504040204" pitchFamily="50" charset="-128"/>
              </a:rPr>
              <a:t>Confidential</a:t>
            </a:r>
            <a:endParaRPr lang="ja-JP" altLang="en-US" dirty="0"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871771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87F41F34-CED2-4902-9627-29EDC33782D5}" type="datetime1">
              <a:rPr lang="ja-JP" altLang="en-US" smtClean="0">
                <a:solidFill>
                  <a:srgbClr val="59574C">
                    <a:tint val="75000"/>
                  </a:srgbClr>
                </a:solidFill>
              </a:rPr>
              <a:pPr/>
              <a:t>2022/9/21</a:t>
            </a:fld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04718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fld id="{2071CB47-EED3-4D9A-9AC0-44030C18A44A}" type="datetime1">
              <a:rPr lang="ja-JP" altLang="en-US" smtClean="0">
                <a:solidFill>
                  <a:srgbClr val="59574C"/>
                </a:solidFill>
              </a:rPr>
              <a:pPr/>
              <a:t>2022/9/21</a:t>
            </a:fld>
            <a:endParaRPr lang="ja-JP" altLang="en-US" dirty="0">
              <a:solidFill>
                <a:srgbClr val="59574C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45062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fld id="{D86BD2B0-062F-4A47-8C67-BE0D3FD9F84C}" type="datetime1">
              <a:rPr lang="ja-JP" altLang="en-US" smtClean="0">
                <a:solidFill>
                  <a:srgbClr val="59574C"/>
                </a:solidFill>
              </a:rPr>
              <a:pPr/>
              <a:t>2022/9/21</a:t>
            </a:fld>
            <a:endParaRPr lang="ja-JP" altLang="en-US" dirty="0">
              <a:solidFill>
                <a:srgbClr val="59574C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4041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6F1E15F7-31BA-473E-9740-DEA21A1C9A48}" type="datetime1">
              <a:rPr lang="ja-JP" altLang="en-US" smtClean="0">
                <a:solidFill>
                  <a:srgbClr val="59574C">
                    <a:tint val="75000"/>
                  </a:srgbClr>
                </a:solidFill>
              </a:rPr>
              <a:pPr/>
              <a:t>2022/9/21</a:t>
            </a:fld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fld id="{2A9E37A5-A917-4235-ABF6-8CD72E894915}" type="slidenum">
              <a:rPr lang="en-US" altLang="ja-JP" smtClean="0"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55600" y="291600"/>
            <a:ext cx="10342800" cy="277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ja-JP" altLang="en-US" sz="1800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899600" y="1843200"/>
            <a:ext cx="5188297" cy="317160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1pPr>
            <a:lvl2pPr marL="9144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2pPr>
            <a:lvl3pPr marL="13716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3pPr>
            <a:lvl4pPr marL="17145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4pPr>
            <a:lvl5pPr marL="21717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endParaRPr kumimoji="0" lang="ja-JP" altLang="en-US" dirty="0">
              <a:solidFill>
                <a:srgbClr val="59574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9180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3698E318-DA74-4B5E-BADC-9E603E34FA3A}" type="datetime1">
              <a:rPr lang="ja-JP" altLang="en-US" smtClean="0">
                <a:solidFill>
                  <a:srgbClr val="59574C">
                    <a:tint val="75000"/>
                  </a:srgbClr>
                </a:solidFill>
              </a:rPr>
              <a:pPr/>
              <a:t>2022/9/21</a:t>
            </a:fld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1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srgbClr val="59574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03176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9BB97F31-A0B5-43FF-A427-E6FB049FF7EB}" type="datetime1">
              <a:rPr lang="ja-JP" altLang="en-US" smtClean="0">
                <a:solidFill>
                  <a:srgbClr val="59574C">
                    <a:tint val="75000"/>
                  </a:srgbClr>
                </a:solidFill>
              </a:rPr>
              <a:pPr/>
              <a:t>2022/9/21</a:t>
            </a:fld>
            <a:endParaRPr lang="ja-JP" altLang="en-US" dirty="0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/>
          <a:p>
            <a:fld id="{2A9E37A5-A917-4235-ABF6-8CD72E894915}" type="slidenum">
              <a:rPr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 dirty="0">
              <a:solidFill>
                <a:srgbClr val="59574C">
                  <a:tint val="75000"/>
                </a:srgb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55600" y="291600"/>
            <a:ext cx="10342800" cy="277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ja-JP" altLang="en-US" sz="1800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899600" y="1843200"/>
            <a:ext cx="5188297" cy="317160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1pPr>
            <a:lvl2pPr marL="9144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2pPr>
            <a:lvl3pPr marL="13716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3pPr>
            <a:lvl4pPr marL="17145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4pPr>
            <a:lvl5pPr marL="21717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74688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D821E4E9-FEB3-4F9C-9BFD-14E1C2D494E2}" type="datetime1">
              <a:rPr lang="ja-JP" altLang="en-US" smtClean="0">
                <a:solidFill>
                  <a:srgbClr val="59574C">
                    <a:tint val="75000"/>
                  </a:srgbClr>
                </a:solidFill>
              </a:rPr>
              <a:pPr/>
              <a:t>2022/9/21</a:t>
            </a:fld>
            <a:endParaRPr lang="ja-JP" altLang="en-US" dirty="0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 dirty="0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11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119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エンド画面（基本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800" y="684000"/>
            <a:ext cx="9795228" cy="55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24919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メッセージBOX(2行)有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335966" y="227760"/>
            <a:ext cx="11516783" cy="464936"/>
          </a:xfrm>
          <a:prstGeom prst="rect">
            <a:avLst/>
          </a:prstGeom>
        </p:spPr>
        <p:txBody>
          <a:bodyPr>
            <a:noAutofit/>
          </a:bodyPr>
          <a:lstStyle>
            <a:lvl1pPr indent="0" algn="l"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ja-JP" altLang="en-US" dirty="0"/>
              <a:t>タイトル</a:t>
            </a:r>
          </a:p>
        </p:txBody>
      </p:sp>
      <p:sp>
        <p:nvSpPr>
          <p:cNvPr id="5" name="BackupStamp"/>
          <p:cNvSpPr>
            <a:spLocks noChangeArrowheads="1"/>
          </p:cNvSpPr>
          <p:nvPr userDrawn="1"/>
        </p:nvSpPr>
        <p:spPr bwMode="gray">
          <a:xfrm>
            <a:off x="5054857" y="73025"/>
            <a:ext cx="2082301" cy="18466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defRPr/>
            </a:pPr>
            <a:r>
              <a:rPr kumimoji="0" lang="ja-JP" altLang="en-US" sz="1200" dirty="0">
                <a:solidFill>
                  <a:srgbClr val="C00000"/>
                </a:solidFill>
              </a:rPr>
              <a:t>責任保管／</a:t>
            </a:r>
            <a:r>
              <a:rPr kumimoji="0" lang="en-US" altLang="ja-JP" sz="1200" dirty="0">
                <a:solidFill>
                  <a:srgbClr val="C00000"/>
                </a:solidFill>
              </a:rPr>
              <a:t>Strictly Confidential</a:t>
            </a:r>
            <a:endParaRPr kumimoji="0" lang="ja-JP" altLang="en-US" sz="1200" dirty="0">
              <a:solidFill>
                <a:srgbClr val="C00000"/>
              </a:solidFill>
            </a:endParaRPr>
          </a:p>
        </p:txBody>
      </p:sp>
      <p:pic>
        <p:nvPicPr>
          <p:cNvPr id="10" name="図 1" descr="SHARP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6" y="6699586"/>
            <a:ext cx="798060" cy="128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339813" y="6491234"/>
            <a:ext cx="2844800" cy="365125"/>
          </a:xfrm>
          <a:prstGeom prst="rect">
            <a:avLst/>
          </a:prstGeom>
        </p:spPr>
        <p:txBody>
          <a:bodyPr anchor="b"/>
          <a:lstStyle>
            <a:lvl1pPr algn="r">
              <a:defRPr sz="1200" baseline="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97659389-F182-4A3C-AB6E-6ED81E006937}" type="slidenum">
              <a:rPr smtClean="0">
                <a:solidFill>
                  <a:prstClr val="black"/>
                </a:solidFill>
              </a:rPr>
              <a:pPr/>
              <a:t>‹#›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35835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fld id="{90DCAEF3-2FE9-4E7A-9654-2F9F5D29C984}" type="datetime1">
              <a:rPr lang="ja-JP" altLang="en-US" smtClean="0">
                <a:solidFill>
                  <a:prstClr val="black"/>
                </a:solidFill>
              </a:rPr>
              <a:pPr/>
              <a:t>2022/9/21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31835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源ノ角ゴシック JP Medium" panose="020B0600000000000000" pitchFamily="34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00" baseline="0">
                <a:solidFill>
                  <a:schemeClr val="tx1"/>
                </a:solidFill>
                <a:latin typeface="Source Sans Pro" panose="020B0503030403020204" pitchFamily="34" charset="0"/>
                <a:ea typeface="源ノ角ゴシック JP Regular" panose="020B0500000000000000" pitchFamily="34" charset="-128"/>
              </a:defRPr>
            </a:lvl1pPr>
          </a:lstStyle>
          <a:p>
            <a:fld id="{9082DA5B-CFED-4EA9-A9CF-51D6B7194673}" type="datetime1">
              <a:rPr lang="ja-JP" altLang="en-US" smtClean="0">
                <a:solidFill>
                  <a:prstClr val="black"/>
                </a:solidFill>
              </a:rPr>
              <a:pPr/>
              <a:t>2022/9/21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95758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79AB4D3F-2AE4-467C-9678-D47D57DA8B1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/>
          <a:p>
            <a:fld id="{2A9E37A5-A917-4235-ABF6-8CD72E894915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5" y="197326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55600" y="291600"/>
            <a:ext cx="10342800" cy="277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ja-JP" altLang="en-US" sz="1800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899600" y="1843200"/>
            <a:ext cx="5188297" cy="3171600"/>
          </a:xfrm>
          <a:prstGeom prst="rect">
            <a:avLst/>
          </a:prstGeom>
        </p:spPr>
        <p:txBody>
          <a:bodyPr anchor="ctr" anchorCtr="0"/>
          <a:lstStyle>
            <a:lvl1pPr marL="514350" indent="-51435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1pPr>
            <a:lvl2pPr marL="9144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2pPr>
            <a:lvl3pPr marL="1371600" indent="-4572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3pPr>
            <a:lvl4pPr marL="17145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4pPr>
            <a:lvl5pPr marL="2171700" indent="-342900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prstClr val="black">
                    <a:tint val="75000"/>
                  </a:prstClr>
                </a:solidFill>
              </a:rPr>
              <a:t>Confidential 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66341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白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144D8984-AA42-45E4-8983-9A205488190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fld id="{2A9E37A5-A917-4235-ABF6-8CD72E894915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0" y="6602210"/>
            <a:ext cx="1746503" cy="252000"/>
          </a:xfrm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prstClr val="black">
                    <a:tint val="75000"/>
                  </a:prstClr>
                </a:solidFill>
              </a:rPr>
              <a:t>Confidential 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42192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>
                <a:solidFill>
                  <a:prstClr val="black"/>
                </a:solidFill>
              </a:rPr>
              <a:t>Confidential 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C73E817-9B6E-45E0-AC81-CF720B0E948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32728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メッセージBOX無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561061" y="221756"/>
            <a:ext cx="11066585" cy="464936"/>
          </a:xfrm>
          <a:prstGeom prst="rect">
            <a:avLst/>
          </a:prstGeom>
        </p:spPr>
        <p:txBody>
          <a:bodyPr lIns="0" rIns="0">
            <a:noAutofit/>
          </a:bodyPr>
          <a:lstStyle>
            <a:lvl1pPr indent="0"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HGPｺﾞｼｯｸE" pitchFamily="50" charset="-128"/>
                <a:ea typeface="HGPｺﾞｼｯｸE" pitchFamily="50" charset="-128"/>
                <a:cs typeface="HGPｺﾞｼｯｸE" pitchFamily="50" charset="-128"/>
              </a:defRPr>
            </a:lvl1pPr>
          </a:lstStyle>
          <a:p>
            <a:r>
              <a:rPr lang="ja-JP" altLang="en-US" dirty="0"/>
              <a:t>タイトル</a:t>
            </a:r>
          </a:p>
        </p:txBody>
      </p:sp>
      <p:sp>
        <p:nvSpPr>
          <p:cNvPr id="5" name="TextBox 9"/>
          <p:cNvSpPr txBox="1"/>
          <p:nvPr userDrawn="1"/>
        </p:nvSpPr>
        <p:spPr>
          <a:xfrm>
            <a:off x="11710803" y="6470352"/>
            <a:ext cx="234462" cy="127000"/>
          </a:xfrm>
          <a:prstGeom prst="rect">
            <a:avLst/>
          </a:prstGeom>
          <a:noFill/>
          <a:ln/>
          <a:effectLst/>
        </p:spPr>
        <p:txBody>
          <a:bodyPr wrap="none" lIns="0" tIns="0" rIns="0" bIns="0" rtlCol="0">
            <a:noAutofit/>
          </a:bodyPr>
          <a:lstStyle/>
          <a:p>
            <a:pPr algn="r">
              <a:defRPr/>
            </a:pPr>
            <a:fld id="{9D53E389-1311-4796-9190-1F74A8EADEA2}" type="slidenum">
              <a:rPr lang="en-US" sz="2000" smtClean="0">
                <a:solidFill>
                  <a:srgbClr val="000000"/>
                </a:solidFill>
              </a:rPr>
              <a:pPr algn="r">
                <a:defRPr/>
              </a:pPr>
              <a:t>‹#›</a:t>
            </a:fld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07561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ja-JP">
                <a:solidFill>
                  <a:prstClr val="black"/>
                </a:solidFill>
              </a:rPr>
              <a:t>Confidential 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73E817-9B6E-45E0-AC81-CF720B0E948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65307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カバーページ１（サブタイトル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HGPｺﾞｼｯｸE" panose="020B0900000000000000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257200"/>
            <a:ext cx="12192000" cy="4320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aseline="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67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67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67" baseline="0">
                <a:solidFill>
                  <a:schemeClr val="tx1"/>
                </a:solidFill>
                <a:latin typeface="(日本語用のフォントを使用)"/>
                <a:ea typeface="HGPｺﾞｼｯｸM" panose="020B0600000000000000" pitchFamily="50" charset="-128"/>
              </a:defRPr>
            </a:lvl1pPr>
          </a:lstStyle>
          <a:p>
            <a:endParaRPr lang="ja-JP" altLang="en-US" dirty="0">
              <a:solidFill>
                <a:srgbClr val="59574C"/>
              </a:solidFill>
              <a:latin typeface="HGPｺﾞｼｯｸM" panose="020B06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66291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カバーページ２（サブ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0" y="2646000"/>
            <a:ext cx="12192000" cy="1008000"/>
          </a:xfrm>
          <a:prstGeom prst="rect">
            <a:avLst/>
          </a:prstGeom>
        </p:spPr>
        <p:txBody>
          <a:bodyPr wrap="none" lIns="0" tIns="0" rIns="0" bIns="0" anchor="ctr" anchorCtr="1">
            <a:normAutofit/>
          </a:bodyPr>
          <a:lstStyle>
            <a:lvl1pPr algn="ctr">
              <a:defRPr sz="4400" baseline="0">
                <a:solidFill>
                  <a:srgbClr val="59574C"/>
                </a:solidFill>
                <a:latin typeface="(日本語用のフォントを使用)"/>
                <a:ea typeface="HGPｺﾞｼｯｸE" panose="020B0900000000000000" pitchFamily="50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1" hasCustomPrompt="1"/>
          </p:nvPr>
        </p:nvSpPr>
        <p:spPr>
          <a:xfrm>
            <a:off x="3215999" y="5058000"/>
            <a:ext cx="5760000" cy="28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buNone/>
              <a:defRPr sz="1467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社名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 hasCustomPrompt="1"/>
          </p:nvPr>
        </p:nvSpPr>
        <p:spPr>
          <a:xfrm>
            <a:off x="3216000" y="5436000"/>
            <a:ext cx="5760000" cy="4680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67" baseline="0">
                <a:latin typeface="(日本語用のフォントを使用)"/>
              </a:defRPr>
            </a:lvl1pPr>
          </a:lstStyle>
          <a:p>
            <a:pPr lvl="0"/>
            <a:r>
              <a:rPr kumimoji="1" lang="ja-JP" altLang="en-US" dirty="0"/>
              <a:t>本部名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部門名</a:t>
            </a:r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15"/>
          </p:nvPr>
        </p:nvSpPr>
        <p:spPr>
          <a:xfrm>
            <a:off x="3215999" y="5994000"/>
            <a:ext cx="5760000" cy="288000"/>
          </a:xfrm>
          <a:prstGeom prst="rect">
            <a:avLst/>
          </a:prstGeom>
        </p:spPr>
        <p:txBody>
          <a:bodyPr/>
          <a:lstStyle>
            <a:lvl1pPr algn="ctr">
              <a:defRPr sz="1467" baseline="0">
                <a:solidFill>
                  <a:schemeClr val="tx1"/>
                </a:solidFill>
                <a:latin typeface="(日本語用のフォントを使用)"/>
                <a:ea typeface="HGPｺﾞｼｯｸM" panose="020B0600000000000000" pitchFamily="50" charset="-128"/>
              </a:defRPr>
            </a:lvl1pPr>
          </a:lstStyle>
          <a:p>
            <a:endParaRPr lang="ja-JP" altLang="en-US" dirty="0">
              <a:solidFill>
                <a:srgbClr val="59574C"/>
              </a:solidFill>
              <a:latin typeface="HGPｺﾞｼｯｸM" panose="020B06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5999" y="720000"/>
            <a:ext cx="1440000" cy="49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324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エンド画面（ロボホン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736" y="685562"/>
            <a:ext cx="9801246" cy="55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1259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インデックス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endParaRPr lang="ja-JP" altLang="en-US">
              <a:solidFill>
                <a:srgbClr val="59574C">
                  <a:tint val="75000"/>
                </a:srgb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/>
          <a:lstStyle/>
          <a:p>
            <a:fld id="{2A9E37A5-A917-4235-ABF6-8CD72E894915}" type="slidenum">
              <a:rPr>
                <a:solidFill>
                  <a:srgbClr val="59574C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59574C">
                  <a:tint val="75000"/>
                </a:srgbClr>
              </a:solidFill>
            </a:endParaRPr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251297" y="197327"/>
            <a:ext cx="11688705" cy="531096"/>
            <a:chOff x="251295" y="197326"/>
            <a:chExt cx="11688705" cy="531096"/>
          </a:xfrm>
        </p:grpSpPr>
        <p:cxnSp>
          <p:nvCxnSpPr>
            <p:cNvPr id="6" name="直線コネクタ 5"/>
            <p:cNvCxnSpPr/>
            <p:nvPr/>
          </p:nvCxnSpPr>
          <p:spPr>
            <a:xfrm>
              <a:off x="251295" y="728422"/>
              <a:ext cx="11688705" cy="0"/>
            </a:xfrm>
            <a:prstGeom prst="line">
              <a:avLst/>
            </a:prstGeom>
            <a:ln w="19050">
              <a:solidFill>
                <a:srgbClr val="DBDA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860000" y="197326"/>
              <a:ext cx="1080000" cy="374982"/>
            </a:xfrm>
            <a:prstGeom prst="rect">
              <a:avLst/>
            </a:prstGeom>
          </p:spPr>
        </p:pic>
      </p:grp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255600" y="291600"/>
            <a:ext cx="10342800" cy="277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ja-JP" altLang="en-US" sz="1867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4899601" y="1843200"/>
            <a:ext cx="5188297" cy="3171600"/>
          </a:xfrm>
          <a:prstGeom prst="rect">
            <a:avLst/>
          </a:prstGeom>
        </p:spPr>
        <p:txBody>
          <a:bodyPr anchor="ctr" anchorCtr="0"/>
          <a:lstStyle>
            <a:lvl1pPr marL="514338" indent="-514338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1pPr>
            <a:lvl2pPr marL="914377" indent="-457189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2pPr>
            <a:lvl3pPr marL="1371566" indent="-457189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3pPr>
            <a:lvl4pPr marL="1714457" indent="-342891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4pPr>
            <a:lvl5pPr marL="2171646" indent="-342891">
              <a:buFont typeface="+mj-lt"/>
              <a:buAutoNum type="arabicPeriod"/>
              <a:defRPr baseline="0">
                <a:solidFill>
                  <a:srgbClr val="59574C"/>
                </a:solidFill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9529822" y="6602211"/>
            <a:ext cx="1746503" cy="252000"/>
          </a:xfrm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59574C">
                    <a:tint val="75000"/>
                  </a:srgbClr>
                </a:solidFill>
              </a:rPr>
              <a:t>Confidential </a:t>
            </a:r>
            <a:endParaRPr lang="ja-JP" altLang="en-US" dirty="0">
              <a:solidFill>
                <a:srgbClr val="59574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80501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エンド画面（基本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8801" y="684000"/>
            <a:ext cx="9795228" cy="55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31182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エンド画面（ロボホン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7737" y="685563"/>
            <a:ext cx="9801247" cy="55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45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32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31" Type="http://schemas.openxmlformats.org/officeDocument/2006/relationships/slideLayout" Target="../slideLayouts/slideLayout43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slideLayout" Target="../slideLayouts/slideLayout42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56.xml"/><Relationship Id="rId18" Type="http://schemas.openxmlformats.org/officeDocument/2006/relationships/slideLayout" Target="../slideLayouts/slideLayout61.xml"/><Relationship Id="rId26" Type="http://schemas.openxmlformats.org/officeDocument/2006/relationships/slideLayout" Target="../slideLayouts/slideLayout69.xml"/><Relationship Id="rId39" Type="http://schemas.openxmlformats.org/officeDocument/2006/relationships/slideLayout" Target="../slideLayouts/slideLayout82.xml"/><Relationship Id="rId21" Type="http://schemas.openxmlformats.org/officeDocument/2006/relationships/slideLayout" Target="../slideLayouts/slideLayout64.xml"/><Relationship Id="rId34" Type="http://schemas.openxmlformats.org/officeDocument/2006/relationships/slideLayout" Target="../slideLayouts/slideLayout77.xml"/><Relationship Id="rId42" Type="http://schemas.openxmlformats.org/officeDocument/2006/relationships/theme" Target="../theme/theme3.xml"/><Relationship Id="rId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5.xml"/><Relationship Id="rId16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63.xml"/><Relationship Id="rId29" Type="http://schemas.openxmlformats.org/officeDocument/2006/relationships/slideLayout" Target="../slideLayouts/slideLayout72.xml"/><Relationship Id="rId41" Type="http://schemas.openxmlformats.org/officeDocument/2006/relationships/slideLayout" Target="../slideLayouts/slideLayout84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24" Type="http://schemas.openxmlformats.org/officeDocument/2006/relationships/slideLayout" Target="../slideLayouts/slideLayout67.xml"/><Relationship Id="rId32" Type="http://schemas.openxmlformats.org/officeDocument/2006/relationships/slideLayout" Target="../slideLayouts/slideLayout75.xml"/><Relationship Id="rId37" Type="http://schemas.openxmlformats.org/officeDocument/2006/relationships/slideLayout" Target="../slideLayouts/slideLayout80.xml"/><Relationship Id="rId40" Type="http://schemas.openxmlformats.org/officeDocument/2006/relationships/slideLayout" Target="../slideLayouts/slideLayout83.xml"/><Relationship Id="rId5" Type="http://schemas.openxmlformats.org/officeDocument/2006/relationships/slideLayout" Target="../slideLayouts/slideLayout48.xml"/><Relationship Id="rId15" Type="http://schemas.openxmlformats.org/officeDocument/2006/relationships/slideLayout" Target="../slideLayouts/slideLayout58.xml"/><Relationship Id="rId23" Type="http://schemas.openxmlformats.org/officeDocument/2006/relationships/slideLayout" Target="../slideLayouts/slideLayout66.xml"/><Relationship Id="rId28" Type="http://schemas.openxmlformats.org/officeDocument/2006/relationships/slideLayout" Target="../slideLayouts/slideLayout71.xml"/><Relationship Id="rId36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53.xml"/><Relationship Id="rId19" Type="http://schemas.openxmlformats.org/officeDocument/2006/relationships/slideLayout" Target="../slideLayouts/slideLayout62.xml"/><Relationship Id="rId31" Type="http://schemas.openxmlformats.org/officeDocument/2006/relationships/slideLayout" Target="../slideLayouts/slideLayout74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Relationship Id="rId22" Type="http://schemas.openxmlformats.org/officeDocument/2006/relationships/slideLayout" Target="../slideLayouts/slideLayout65.xml"/><Relationship Id="rId27" Type="http://schemas.openxmlformats.org/officeDocument/2006/relationships/slideLayout" Target="../slideLayouts/slideLayout70.xml"/><Relationship Id="rId30" Type="http://schemas.openxmlformats.org/officeDocument/2006/relationships/slideLayout" Target="../slideLayouts/slideLayout73.xml"/><Relationship Id="rId35" Type="http://schemas.openxmlformats.org/officeDocument/2006/relationships/slideLayout" Target="../slideLayouts/slideLayout78.xml"/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5.xml"/><Relationship Id="rId17" Type="http://schemas.openxmlformats.org/officeDocument/2006/relationships/slideLayout" Target="../slideLayouts/slideLayout60.xml"/><Relationship Id="rId25" Type="http://schemas.openxmlformats.org/officeDocument/2006/relationships/slideLayout" Target="../slideLayouts/slideLayout68.xml"/><Relationship Id="rId33" Type="http://schemas.openxmlformats.org/officeDocument/2006/relationships/slideLayout" Target="../slideLayouts/slideLayout76.xml"/><Relationship Id="rId38" Type="http://schemas.openxmlformats.org/officeDocument/2006/relationships/slideLayout" Target="../slideLayouts/slideLayout8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252000" y="6624000"/>
            <a:ext cx="2743200" cy="216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</a:defRPr>
            </a:lvl1pPr>
          </a:lstStyle>
          <a:p>
            <a:fld id="{C05EB7AA-217B-4EAE-BEC9-43341D9BD9B2}" type="datetime1">
              <a:rPr lang="ja-JP" altLang="en-US" smtClean="0"/>
              <a:pPr/>
              <a:t>2022/9/21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0299600" y="6624000"/>
            <a:ext cx="1080000" cy="216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lang="en-US" altLang="ja-JP" sz="1000" baseline="0" smtClean="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lang="en-US" dirty="0"/>
              <a:t>Confidential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1379600" y="6624000"/>
            <a:ext cx="540000" cy="216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lang="ja-JP" altLang="en-US" sz="1000" baseline="0" smtClean="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</a:defRPr>
            </a:lvl1pPr>
          </a:lstStyle>
          <a:p>
            <a:fld id="{2A9E37A5-A917-4235-ABF6-8CD72E894915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sp>
        <p:nvSpPr>
          <p:cNvPr id="7" name="フッター プレースホルダー 4"/>
          <p:cNvSpPr txBox="1">
            <a:spLocks/>
          </p:cNvSpPr>
          <p:nvPr userDrawn="1"/>
        </p:nvSpPr>
        <p:spPr>
          <a:xfrm>
            <a:off x="6184800" y="6624000"/>
            <a:ext cx="4114800" cy="2520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ct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6279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8" r:id="rId3"/>
    <p:sldLayoutId id="2147483655" r:id="rId4"/>
    <p:sldLayoutId id="2147483654" r:id="rId5"/>
    <p:sldLayoutId id="2147483650" r:id="rId6"/>
    <p:sldLayoutId id="2147483667" r:id="rId7"/>
    <p:sldLayoutId id="2147483658" r:id="rId8"/>
    <p:sldLayoutId id="2147483659" r:id="rId9"/>
    <p:sldLayoutId id="2147483660" r:id="rId10"/>
    <p:sldLayoutId id="2147483669" r:id="rId11"/>
    <p:sldLayoutId id="2147483836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800" kern="1200" baseline="0">
          <a:solidFill>
            <a:schemeClr val="tx2"/>
          </a:solidFill>
          <a:latin typeface="+mj-ea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kumimoji="1" sz="1800" kern="1200" baseline="0">
          <a:solidFill>
            <a:schemeClr val="tx2"/>
          </a:solidFill>
          <a:latin typeface="+mn-ea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kumimoji="1" sz="1800" kern="1200" baseline="0">
          <a:solidFill>
            <a:schemeClr val="tx2"/>
          </a:solidFill>
          <a:latin typeface="+mn-ea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kumimoji="1" sz="1800" kern="1200" baseline="0">
          <a:solidFill>
            <a:schemeClr val="tx2"/>
          </a:solidFill>
          <a:latin typeface="+mn-ea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kumimoji="1" sz="1800" kern="1200" baseline="0">
          <a:solidFill>
            <a:schemeClr val="tx2"/>
          </a:solidFill>
          <a:latin typeface="+mn-ea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kumimoji="1" sz="1800" kern="1200" baseline="0">
          <a:solidFill>
            <a:schemeClr val="tx2"/>
          </a:solidFill>
          <a:latin typeface="+mn-ea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7469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orient="horz" pos="4156" userDrawn="1">
          <p15:clr>
            <a:srgbClr val="F26B43"/>
          </p15:clr>
        </p15:guide>
        <p15:guide id="6" orient="horz" pos="52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6622" y="648698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源ノ角ゴシック JP Normal" panose="020B0400000000000000" pitchFamily="34" charset="-128"/>
                <a:ea typeface="源ノ角ゴシック JP Normal" panose="020B0400000000000000" pitchFamily="34" charset="-128"/>
                <a:cs typeface="Arial" panose="020B0604020202020204" pitchFamily="34" charset="0"/>
              </a:defRPr>
            </a:lvl1pPr>
          </a:lstStyle>
          <a:p>
            <a:fld id="{DC73E817-9B6E-45E0-AC81-CF720B0E948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839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  <p:sldLayoutId id="2147483715" r:id="rId19"/>
    <p:sldLayoutId id="2147483716" r:id="rId20"/>
    <p:sldLayoutId id="2147483717" r:id="rId21"/>
    <p:sldLayoutId id="2147483718" r:id="rId22"/>
    <p:sldLayoutId id="2147483719" r:id="rId23"/>
    <p:sldLayoutId id="2147483720" r:id="rId24"/>
    <p:sldLayoutId id="2147483721" r:id="rId25"/>
    <p:sldLayoutId id="2147483722" r:id="rId26"/>
    <p:sldLayoutId id="2147483723" r:id="rId27"/>
    <p:sldLayoutId id="2147483724" r:id="rId28"/>
    <p:sldLayoutId id="2147483725" r:id="rId29"/>
    <p:sldLayoutId id="2147483726" r:id="rId30"/>
    <p:sldLayoutId id="2147483727" r:id="rId3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671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3" r:id="rId14"/>
    <p:sldLayoutId id="2147483744" r:id="rId15"/>
    <p:sldLayoutId id="2147483745" r:id="rId16"/>
    <p:sldLayoutId id="2147483746" r:id="rId17"/>
    <p:sldLayoutId id="2147483747" r:id="rId18"/>
    <p:sldLayoutId id="2147483748" r:id="rId19"/>
    <p:sldLayoutId id="2147483749" r:id="rId20"/>
    <p:sldLayoutId id="2147483750" r:id="rId21"/>
    <p:sldLayoutId id="2147483751" r:id="rId22"/>
    <p:sldLayoutId id="2147483752" r:id="rId23"/>
    <p:sldLayoutId id="2147483753" r:id="rId24"/>
    <p:sldLayoutId id="2147483754" r:id="rId25"/>
    <p:sldLayoutId id="2147483755" r:id="rId26"/>
    <p:sldLayoutId id="2147483756" r:id="rId27"/>
    <p:sldLayoutId id="2147483757" r:id="rId28"/>
    <p:sldLayoutId id="2147483758" r:id="rId29"/>
    <p:sldLayoutId id="2147483759" r:id="rId30"/>
    <p:sldLayoutId id="2147483760" r:id="rId31"/>
    <p:sldLayoutId id="2147483761" r:id="rId32"/>
    <p:sldLayoutId id="2147483762" r:id="rId33"/>
    <p:sldLayoutId id="2147483763" r:id="rId34"/>
    <p:sldLayoutId id="2147483764" r:id="rId35"/>
    <p:sldLayoutId id="2147483765" r:id="rId36"/>
    <p:sldLayoutId id="2147483766" r:id="rId37"/>
    <p:sldLayoutId id="2147483767" r:id="rId38"/>
    <p:sldLayoutId id="2147483768" r:id="rId39"/>
    <p:sldLayoutId id="2147483769" r:id="rId40"/>
    <p:sldLayoutId id="2147483770" r:id="rId4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6622" y="648698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源ノ角ゴシック JP Normal" panose="020B0400000000000000" pitchFamily="34" charset="-128"/>
                <a:ea typeface="源ノ角ゴシック JP Normal" panose="020B0400000000000000" pitchFamily="34" charset="-128"/>
                <a:cs typeface="Arial" panose="020B0604020202020204" pitchFamily="34" charset="0"/>
              </a:defRPr>
            </a:lvl1pPr>
          </a:lstStyle>
          <a:p>
            <a:fld id="{DC73E817-9B6E-45E0-AC81-CF720B0E9489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92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570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4" r:id="rId5"/>
    <p:sldLayoutId id="2147483835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 bwMode="auto">
          <a:xfrm>
            <a:off x="0" y="2537364"/>
            <a:ext cx="12192000" cy="10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 kern="1200" baseline="0">
                <a:solidFill>
                  <a:schemeClr val="tx1"/>
                </a:solidFill>
                <a:latin typeface="+mn-lt"/>
                <a:ea typeface="源ノ角ゴシック JP Medium" panose="020B0600000000000000" pitchFamily="34" charset="-128"/>
                <a:cs typeface="源ノ角ゴシック JP Regular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59574C"/>
                </a:solidFill>
                <a:latin typeface="Arial" pitchFamily="34" charset="0"/>
                <a:ea typeface="ＭＳ Ｐゴシック" charset="0"/>
                <a:cs typeface="源ノ角ゴシック JP Regular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59574C"/>
                </a:solidFill>
                <a:latin typeface="Arial" pitchFamily="34" charset="0"/>
                <a:ea typeface="ＭＳ Ｐゴシック" charset="0"/>
                <a:cs typeface="源ノ角ゴシック JP Regular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59574C"/>
                </a:solidFill>
                <a:latin typeface="Arial" pitchFamily="34" charset="0"/>
                <a:ea typeface="ＭＳ Ｐゴシック" charset="0"/>
                <a:cs typeface="源ノ角ゴシック JP Regular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59574C"/>
                </a:solidFill>
                <a:latin typeface="Arial" pitchFamily="34" charset="0"/>
                <a:ea typeface="ＭＳ Ｐゴシック" charset="0"/>
                <a:cs typeface="源ノ角ゴシック JP Regular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59574C"/>
                </a:solidFill>
                <a:latin typeface="Arial" pitchFamily="34" charset="0"/>
                <a:ea typeface="源ノ角ゴシック JP Regular"/>
                <a:cs typeface="源ノ角ゴシック JP Regular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59574C"/>
                </a:solidFill>
                <a:latin typeface="Arial" pitchFamily="34" charset="0"/>
                <a:ea typeface="源ノ角ゴシック JP Regular"/>
                <a:cs typeface="源ノ角ゴシック JP Regular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59574C"/>
                </a:solidFill>
                <a:latin typeface="Arial" pitchFamily="34" charset="0"/>
                <a:ea typeface="源ノ角ゴシック JP Regular"/>
                <a:cs typeface="源ノ角ゴシック JP Regular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59574C"/>
                </a:solidFill>
                <a:latin typeface="Arial" pitchFamily="34" charset="0"/>
                <a:ea typeface="源ノ角ゴシック JP Regular"/>
                <a:cs typeface="源ノ角ゴシック JP Regular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400" b="0" i="0" u="none" strike="noStrike" kern="1200" cap="none" spc="0" normalizeH="0" baseline="0" noProof="0" smtClean="0">
                <a:ln>
                  <a:noFill/>
                </a:ln>
                <a:solidFill>
                  <a:srgbClr val="59574C"/>
                </a:solidFill>
                <a:effectLst/>
                <a:uLnTx/>
                <a:uFillTx/>
                <a:latin typeface="Source Sans Pro Black"/>
                <a:ea typeface="源ノ角ゴシック JP Medium" panose="020B0600000000000000" pitchFamily="34" charset="-128"/>
              </a:rPr>
              <a:t>Click to edit Master title style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59574C"/>
              </a:solidFill>
              <a:effectLst/>
              <a:uLnTx/>
              <a:uFillTx/>
              <a:latin typeface="Source Sans Pro Black"/>
              <a:ea typeface="源ノ角ゴシック JP Medium" panose="020B0600000000000000" pitchFamily="34" charset="-128"/>
            </a:endParaRPr>
          </a:p>
        </p:txBody>
      </p:sp>
      <p:sp>
        <p:nvSpPr>
          <p:cNvPr id="8" name="テキスト プレースホルダー 11"/>
          <p:cNvSpPr txBox="1">
            <a:spLocks/>
          </p:cNvSpPr>
          <p:nvPr/>
        </p:nvSpPr>
        <p:spPr bwMode="auto">
          <a:xfrm>
            <a:off x="0" y="2148564"/>
            <a:ext cx="12192000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kumimoji="1" sz="2800" kern="1200" baseline="0">
                <a:solidFill>
                  <a:schemeClr val="tx1"/>
                </a:solidFill>
                <a:latin typeface="+mj-lt"/>
                <a:ea typeface="ＭＳ Ｐゴシック" charset="0"/>
                <a:cs typeface="源ノ角ゴシック JP Regular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源ノ角ゴシック JP Regular" panose="020B0500000000000000" pitchFamily="34" charset="-128"/>
                <a:cs typeface="源ノ角ゴシック JP Regular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源ノ角ゴシック JP Regular" panose="020B0500000000000000" pitchFamily="34" charset="-128"/>
                <a:cs typeface="源ノ角ゴシック JP Regular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源ノ角ゴシック JP Regular" panose="020B0500000000000000" pitchFamily="34" charset="-128"/>
                <a:cs typeface="源ノ角ゴシック JP Regular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源ノ角ゴシック JP Regular" panose="020B0500000000000000" pitchFamily="34" charset="-128"/>
                <a:cs typeface="源ノ角ゴシック JP Regular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smtClean="0">
                <a:ln>
                  <a:noFill/>
                </a:ln>
                <a:solidFill>
                  <a:srgbClr val="59574C"/>
                </a:solidFill>
                <a:effectLst/>
                <a:uLnTx/>
                <a:uFillTx/>
                <a:latin typeface="Source Sans Pro"/>
                <a:ea typeface="ＭＳ Ｐゴシック" charset="0"/>
              </a:rPr>
              <a:t>Click to edit Master text styles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59574C"/>
              </a:solidFill>
              <a:effectLst/>
              <a:uLnTx/>
              <a:uFillTx/>
              <a:latin typeface="Source Sans Pro"/>
              <a:ea typeface="ＭＳ Ｐゴシック" charset="0"/>
            </a:endParaRPr>
          </a:p>
        </p:txBody>
      </p:sp>
      <p:sp>
        <p:nvSpPr>
          <p:cNvPr id="9" name="テキスト プレースホルダー 15"/>
          <p:cNvSpPr txBox="1">
            <a:spLocks/>
          </p:cNvSpPr>
          <p:nvPr/>
        </p:nvSpPr>
        <p:spPr bwMode="auto">
          <a:xfrm>
            <a:off x="3216000" y="3982738"/>
            <a:ext cx="5760000" cy="4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ＭＳ Ｐゴシック" charset="0"/>
                <a:cs typeface="源ノ角ゴシック JP Regular"/>
              </a:defRPr>
            </a:lvl1pPr>
            <a:lvl2pPr marL="685800" indent="-22860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源ノ角ゴシック JP Regular" panose="020B0500000000000000" pitchFamily="34" charset="-128"/>
                <a:cs typeface="源ノ角ゴシック JP Regular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源ノ角ゴシック JP Regular" panose="020B0500000000000000" pitchFamily="34" charset="-128"/>
                <a:cs typeface="源ノ角ゴシック JP Regular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源ノ角ゴシック JP Regular" panose="020B0500000000000000" pitchFamily="34" charset="-128"/>
                <a:cs typeface="源ノ角ゴシック JP Regular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源ノ角ゴシック JP Regular" panose="020B0500000000000000" pitchFamily="34" charset="-128"/>
                <a:cs typeface="源ノ角ゴシック JP Regular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smtClean="0">
                <a:ln>
                  <a:noFill/>
                </a:ln>
                <a:solidFill>
                  <a:srgbClr val="59574C"/>
                </a:solidFill>
                <a:effectLst/>
                <a:uLnTx/>
                <a:uFillTx/>
                <a:latin typeface="Source Sans Pro Black"/>
                <a:ea typeface="ＭＳ Ｐゴシック" charset="0"/>
              </a:rPr>
              <a:t>Click to edit Master text styles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59574C"/>
              </a:solidFill>
              <a:effectLst/>
              <a:uLnTx/>
              <a:uFillTx/>
              <a:latin typeface="Source Sans Pro Black"/>
              <a:ea typeface="ＭＳ Ｐゴシック" charset="0"/>
            </a:endParaRPr>
          </a:p>
        </p:txBody>
      </p:sp>
      <p:sp>
        <p:nvSpPr>
          <p:cNvPr id="10" name="日付プレースホルダー 10"/>
          <p:cNvSpPr txBox="1">
            <a:spLocks/>
          </p:cNvSpPr>
          <p:nvPr/>
        </p:nvSpPr>
        <p:spPr>
          <a:xfrm>
            <a:off x="3216275" y="4540738"/>
            <a:ext cx="5759450" cy="287338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+mj-lt"/>
                <a:ea typeface="ＭＳ Ｐゴシック" charset="0"/>
                <a:cs typeface="源ノ角ゴシック JP Regular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Source Sans Pro Black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Source Sans Pro Black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Source Sans Pro Black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Source Sans Pro Black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umimoji="1" kern="1200">
                <a:solidFill>
                  <a:schemeClr val="tx1"/>
                </a:solidFill>
                <a:latin typeface="Source Sans Pro Black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umimoji="1" kern="1200">
                <a:solidFill>
                  <a:schemeClr val="tx1"/>
                </a:solidFill>
                <a:latin typeface="Source Sans Pro Black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umimoji="1" kern="1200">
                <a:solidFill>
                  <a:schemeClr val="tx1"/>
                </a:solidFill>
                <a:latin typeface="Source Sans Pro Black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umimoji="1" kern="1200">
                <a:solidFill>
                  <a:schemeClr val="tx1"/>
                </a:solidFill>
                <a:latin typeface="Source Sans Pro Black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0ACC7780-BFAB-F642-BAD1-6874285081A5}" type="datetime4">
              <a:rPr lang="en-US" altLang="ja-JP" smtClean="0">
                <a:solidFill>
                  <a:srgbClr val="59574C"/>
                </a:solidFill>
                <a:latin typeface="Source Sans Pro"/>
              </a:rPr>
              <a:pPr>
                <a:defRPr/>
              </a:pPr>
              <a:t>September 21, 2022</a:t>
            </a:fld>
            <a:endParaRPr lang="ja-JP" altLang="en-US">
              <a:solidFill>
                <a:srgbClr val="59574C"/>
              </a:solidFill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427436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8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534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 Original.テーマ">
  <a:themeElements>
    <a:clrScheme name="SHARPカラーパレット">
      <a:dk1>
        <a:sysClr val="windowText" lastClr="000000"/>
      </a:dk1>
      <a:lt1>
        <a:sysClr val="window" lastClr="FFFFFF"/>
      </a:lt1>
      <a:dk2>
        <a:srgbClr val="59574C"/>
      </a:dk2>
      <a:lt2>
        <a:srgbClr val="DBDACB"/>
      </a:lt2>
      <a:accent1>
        <a:srgbClr val="E6000D"/>
      </a:accent1>
      <a:accent2>
        <a:srgbClr val="D45D00"/>
      </a:accent2>
      <a:accent3>
        <a:srgbClr val="DAAA50"/>
      </a:accent3>
      <a:accent4>
        <a:srgbClr val="3A913F"/>
      </a:accent4>
      <a:accent5>
        <a:srgbClr val="236192"/>
      </a:accent5>
      <a:accent6>
        <a:srgbClr val="AE2573"/>
      </a:accent6>
      <a:hlink>
        <a:srgbClr val="896B27"/>
      </a:hlink>
      <a:folHlink>
        <a:srgbClr val="59574C"/>
      </a:folHlink>
    </a:clrScheme>
    <a:fontScheme name="源ノ角ゴシック(SHARP推奨)">
      <a:majorFont>
        <a:latin typeface="源ノ角ゴシック JP Medium"/>
        <a:ea typeface="源ノ角ゴシック JP Medium"/>
        <a:cs typeface=""/>
      </a:majorFont>
      <a:minorFont>
        <a:latin typeface="源ノ角ゴシック JP Regular"/>
        <a:ea typeface="源ノ角ゴシック JP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9050">
          <a:solidFill>
            <a:schemeClr val="tx2"/>
          </a:solidFill>
        </a:ln>
      </a:spPr>
      <a:bodyPr rtlCol="0" anchor="ctr">
        <a:spAutoFit/>
      </a:bodyPr>
      <a:lstStyle>
        <a:defPPr algn="ctr">
          <a:defRPr kumimoji="1" dirty="0" smtClean="0">
            <a:solidFill>
              <a:srgbClr val="59574C"/>
            </a:solidFill>
            <a:latin typeface="源ノ角ゴシック JP Regular" panose="020B0500000000000000" pitchFamily="34" charset="-128"/>
            <a:ea typeface="源ノ角ゴシック JP Regular" panose="020B0500000000000000" pitchFamily="34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kumimoji="1" dirty="0" smtClean="0">
            <a:latin typeface="源ノ角ゴシック JP Regular" panose="020B0500000000000000" pitchFamily="34" charset="-128"/>
            <a:ea typeface="源ノ角ゴシック JP Regular" panose="020B0500000000000000" pitchFamily="34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8_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9_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5_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テーマ">
  <a:themeElements>
    <a:clrScheme name="SHARPカラーパレット">
      <a:dk1>
        <a:sysClr val="windowText" lastClr="000000"/>
      </a:dk1>
      <a:lt1>
        <a:sysClr val="window" lastClr="FFFFFF"/>
      </a:lt1>
      <a:dk2>
        <a:srgbClr val="59574C"/>
      </a:dk2>
      <a:lt2>
        <a:srgbClr val="DBDACB"/>
      </a:lt2>
      <a:accent1>
        <a:srgbClr val="E6000D"/>
      </a:accent1>
      <a:accent2>
        <a:srgbClr val="D45D00"/>
      </a:accent2>
      <a:accent3>
        <a:srgbClr val="DAAA50"/>
      </a:accent3>
      <a:accent4>
        <a:srgbClr val="3A913F"/>
      </a:accent4>
      <a:accent5>
        <a:srgbClr val="236192"/>
      </a:accent5>
      <a:accent6>
        <a:srgbClr val="AE2573"/>
      </a:accent6>
      <a:hlink>
        <a:srgbClr val="896B27"/>
      </a:hlink>
      <a:folHlink>
        <a:srgbClr val="59574C"/>
      </a:folHlink>
    </a:clrScheme>
    <a:fontScheme name="源ノ角ゴシック(SHARP推奨)">
      <a:majorFont>
        <a:latin typeface="源ノ角ゴシック JP Medium"/>
        <a:ea typeface="源ノ角ゴシック JP Medium"/>
        <a:cs typeface=""/>
      </a:majorFont>
      <a:minorFont>
        <a:latin typeface="源ノ角ゴシック JP Regular"/>
        <a:ea typeface="源ノ角ゴシック JP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テーマ">
  <a:themeElements>
    <a:clrScheme name="SHARPカラーパレット">
      <a:dk1>
        <a:sysClr val="windowText" lastClr="000000"/>
      </a:dk1>
      <a:lt1>
        <a:sysClr val="window" lastClr="FFFFFF"/>
      </a:lt1>
      <a:dk2>
        <a:srgbClr val="59574C"/>
      </a:dk2>
      <a:lt2>
        <a:srgbClr val="DBDACB"/>
      </a:lt2>
      <a:accent1>
        <a:srgbClr val="E6000D"/>
      </a:accent1>
      <a:accent2>
        <a:srgbClr val="D45D00"/>
      </a:accent2>
      <a:accent3>
        <a:srgbClr val="DAAA50"/>
      </a:accent3>
      <a:accent4>
        <a:srgbClr val="3A913F"/>
      </a:accent4>
      <a:accent5>
        <a:srgbClr val="236192"/>
      </a:accent5>
      <a:accent6>
        <a:srgbClr val="AE2573"/>
      </a:accent6>
      <a:hlink>
        <a:srgbClr val="896B27"/>
      </a:hlink>
      <a:folHlink>
        <a:srgbClr val="59574C"/>
      </a:folHlink>
    </a:clrScheme>
    <a:fontScheme name="源ノ角ゴシック(SHARP推奨)">
      <a:majorFont>
        <a:latin typeface="源ノ角ゴシック JP Medium"/>
        <a:ea typeface="源ノ角ゴシック JP Medium"/>
        <a:cs typeface=""/>
      </a:majorFont>
      <a:minorFont>
        <a:latin typeface="源ノ角ゴシック JP Regular"/>
        <a:ea typeface="源ノ角ゴシック JP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</Words>
  <Application>Microsoft Office PowerPoint</Application>
  <PresentationFormat>寬螢幕</PresentationFormat>
  <Paragraphs>5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3</vt:i4>
      </vt:variant>
    </vt:vector>
  </HeadingPairs>
  <TitlesOfParts>
    <vt:vector size="21" baseType="lpstr">
      <vt:lpstr>(日本語用のフォントを使用)</vt:lpstr>
      <vt:lpstr>HGPｺﾞｼｯｸE</vt:lpstr>
      <vt:lpstr>HGPｺﾞｼｯｸM</vt:lpstr>
      <vt:lpstr>メイリオ</vt:lpstr>
      <vt:lpstr>ＭＳ Ｐゴシック</vt:lpstr>
      <vt:lpstr>Source Sans Pro</vt:lpstr>
      <vt:lpstr>Source Sans Pro Black</vt:lpstr>
      <vt:lpstr>源ノ角ゴシック JP Medium</vt:lpstr>
      <vt:lpstr>源ノ角ゴシック JP Normal</vt:lpstr>
      <vt:lpstr>源ノ角ゴシック JP Regular</vt:lpstr>
      <vt:lpstr>Arial</vt:lpstr>
      <vt:lpstr>Calibri</vt:lpstr>
      <vt:lpstr>Calibri Light</vt:lpstr>
      <vt:lpstr>Be Original.テーマ</vt:lpstr>
      <vt:lpstr>8_Office Theme</vt:lpstr>
      <vt:lpstr>5_Office Theme</vt:lpstr>
      <vt:lpstr>9_Office Theme</vt:lpstr>
      <vt:lpstr>15_Office Theme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2021-05-06T07:59:43Z</dcterms:created>
  <dcterms:modified xsi:type="dcterms:W3CDTF">2022-09-21T01:24:49Z</dcterms:modified>
</cp:coreProperties>
</file>