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921" r:id="rId2"/>
    <p:sldId id="927" r:id="rId3"/>
    <p:sldId id="510" r:id="rId4"/>
  </p:sldIdLst>
  <p:sldSz cx="12192000" cy="6858000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Source Sans Pro Black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Source Sans Pro Black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Source Sans Pro Black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Source Sans Pro Black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Source Sans Pro Black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umimoji="1" kern="1200">
        <a:solidFill>
          <a:schemeClr val="tx1"/>
        </a:solidFill>
        <a:latin typeface="Source Sans Pro Black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umimoji="1" kern="1200">
        <a:solidFill>
          <a:schemeClr val="tx1"/>
        </a:solidFill>
        <a:latin typeface="Source Sans Pro Black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umimoji="1" kern="1200">
        <a:solidFill>
          <a:schemeClr val="tx1"/>
        </a:solidFill>
        <a:latin typeface="Source Sans Pro Black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umimoji="1" kern="1200">
        <a:solidFill>
          <a:schemeClr val="tx1"/>
        </a:solidFill>
        <a:latin typeface="Source Sans Pro Black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FA0030"/>
    <a:srgbClr val="DE002A"/>
    <a:srgbClr val="FF6582"/>
    <a:srgbClr val="FF9BAE"/>
    <a:srgbClr val="A80020"/>
    <a:srgbClr val="5957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howGuides="1">
      <p:cViewPr varScale="1">
        <p:scale>
          <a:sx n="119" d="100"/>
          <a:sy n="119" d="100"/>
        </p:scale>
        <p:origin x="760" y="192"/>
      </p:cViewPr>
      <p:guideLst>
        <p:guide orient="horz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14" d="100"/>
          <a:sy n="114" d="100"/>
        </p:scale>
        <p:origin x="425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74664A9-096A-BC49-95FD-86D04D73CAA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8C0741-245F-1546-81AE-4B75BF434F0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645826-F19A-EC49-AE63-83B4E0EE116F}" type="datetimeFigureOut">
              <a:rPr lang="en-US" smtClean="0"/>
              <a:t>9/5/22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01ACC4-3AA5-AE40-94F1-88B6D1AF4C6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EF4B5E-6AD8-5749-8B1B-A45C2556D5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1FCE41-1E38-3848-A162-BD17940CE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9165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F94B854C-E93D-0E46-90FD-CABA5806FF35}" type="datetimeFigureOut">
              <a:rPr lang="ja-JP" altLang="en-US"/>
              <a:pPr>
                <a:defRPr/>
              </a:pPr>
              <a:t>2022/9/5</a:t>
            </a:fld>
            <a:endParaRPr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6D311636-B20D-514C-9495-9E608C15137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600301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page１（with subtitle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CF89BB9-2746-414E-AA0F-A89BFC8FEF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770455"/>
            <a:ext cx="12192000" cy="3086100"/>
          </a:xfrm>
          <a:prstGeom prst="rect">
            <a:avLst/>
          </a:prstGeom>
        </p:spPr>
      </p:pic>
      <p:pic>
        <p:nvPicPr>
          <p:cNvPr id="6" name="図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4" y="1315088"/>
            <a:ext cx="144145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2537364"/>
            <a:ext cx="12192000" cy="1008000"/>
          </a:xfrm>
        </p:spPr>
        <p:txBody>
          <a:bodyPr wrap="none" lIns="0" tIns="0" rIns="0" bIns="0" anchorCtr="1">
            <a:normAutofit/>
          </a:bodyPr>
          <a:lstStyle>
            <a:lvl1pPr algn="ctr">
              <a:defRPr sz="4400" baseline="0">
                <a:solidFill>
                  <a:schemeClr val="tx1"/>
                </a:solidFill>
                <a:latin typeface="+mn-lt"/>
                <a:ea typeface="源ノ角ゴシック JP Medium" panose="020B0600000000000000" pitchFamily="34" charset="-128"/>
              </a:defRPr>
            </a:lvl1pPr>
          </a:lstStyle>
          <a:p>
            <a:r>
              <a:rPr lang="en-US" altLang="ja-JP" dirty="0"/>
              <a:t>Click to edit Master title style</a:t>
            </a:r>
            <a:endParaRPr lang="ja-JP" alt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0"/>
          </p:nvPr>
        </p:nvSpPr>
        <p:spPr>
          <a:xfrm>
            <a:off x="0" y="2148564"/>
            <a:ext cx="12192000" cy="432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ja-JP" dirty="0"/>
              <a:t>Click to edit Master text styles</a:t>
            </a:r>
          </a:p>
        </p:txBody>
      </p:sp>
      <p:sp>
        <p:nvSpPr>
          <p:cNvPr id="16" name="テキスト プレースホルダー 15"/>
          <p:cNvSpPr>
            <a:spLocks noGrp="1"/>
          </p:cNvSpPr>
          <p:nvPr>
            <p:ph type="body" sz="quarter" idx="12"/>
          </p:nvPr>
        </p:nvSpPr>
        <p:spPr>
          <a:xfrm>
            <a:off x="3216000" y="3982738"/>
            <a:ext cx="5760000" cy="468000"/>
          </a:xfrm>
          <a:prstGeom prst="rect">
            <a:avLst/>
          </a:prstGeom>
        </p:spPr>
        <p:txBody>
          <a:bodyPr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aseline="0">
                <a:solidFill>
                  <a:schemeClr val="tx1"/>
                </a:solidFill>
                <a:latin typeface="+mn-lt"/>
              </a:defRPr>
            </a:lvl1pPr>
            <a:lvl2pPr algn="ctr">
              <a:defRPr>
                <a:latin typeface="+mn-lt"/>
              </a:defRPr>
            </a:lvl2pPr>
          </a:lstStyle>
          <a:p>
            <a:pPr lvl="0"/>
            <a:r>
              <a:rPr lang="en-US" altLang="ja-JP" dirty="0"/>
              <a:t>Click to edit Master text styles</a:t>
            </a:r>
          </a:p>
        </p:txBody>
      </p:sp>
      <p:sp>
        <p:nvSpPr>
          <p:cNvPr id="7" name="日付プレースホルダー 10"/>
          <p:cNvSpPr>
            <a:spLocks noGrp="1"/>
          </p:cNvSpPr>
          <p:nvPr>
            <p:ph type="dt" sz="half" idx="13"/>
          </p:nvPr>
        </p:nvSpPr>
        <p:spPr>
          <a:xfrm>
            <a:off x="3216275" y="4540738"/>
            <a:ext cx="5759450" cy="287338"/>
          </a:xfrm>
        </p:spPr>
        <p:txBody>
          <a:bodyPr/>
          <a:lstStyle>
            <a:lvl1pPr algn="ctr">
              <a:defRPr sz="1400">
                <a:solidFill>
                  <a:schemeClr val="tx1"/>
                </a:solidFill>
                <a:latin typeface="+mj-lt"/>
                <a:cs typeface="源ノ角ゴシック JP Regular" charset="0"/>
              </a:defRPr>
            </a:lvl1pPr>
          </a:lstStyle>
          <a:p>
            <a:pPr>
              <a:defRPr/>
            </a:pPr>
            <a:fld id="{0ACC7780-BFAB-F642-BAD1-6874285081A5}" type="datetime4">
              <a:rPr lang="en-US" altLang="ja-JP" smtClean="0"/>
              <a:pPr>
                <a:defRPr/>
              </a:pPr>
              <a:t>September 5, 2022</a:t>
            </a:fld>
            <a:endParaRPr lang="ja-JP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AA6BC3-C8BA-3F47-B4FF-B2ADBA30E01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274" y="5100620"/>
            <a:ext cx="1472574" cy="88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458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Content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463DD9A-7FB7-9144-8974-D3FFC5BA36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26950"/>
            <a:ext cx="12192000" cy="1625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739AD2B-0904-A742-A83B-63BED9E912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86343"/>
          <a:stretch/>
        </p:blipFill>
        <p:spPr>
          <a:xfrm>
            <a:off x="298450" y="645459"/>
            <a:ext cx="11595100" cy="7111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703988" y="294926"/>
            <a:ext cx="7246969" cy="322591"/>
          </a:xfrm>
        </p:spPr>
        <p:txBody>
          <a:bodyPr lIns="0" tIns="0" rIns="0" bIns="0">
            <a:noAutofit/>
          </a:bodyPr>
          <a:lstStyle>
            <a:lvl1pPr algn="ctr">
              <a:defRPr sz="2400" baseline="0">
                <a:solidFill>
                  <a:schemeClr val="tx1"/>
                </a:solidFill>
                <a:latin typeface="+mn-lt"/>
                <a:ea typeface="源ノ角ゴシック JP Regular" panose="020B0500000000000000" pitchFamily="34" charset="-128"/>
              </a:defRPr>
            </a:lvl1pPr>
          </a:lstStyle>
          <a:p>
            <a:r>
              <a:rPr lang="en-US" altLang="ja-JP" dirty="0"/>
              <a:t>Click to edit Master title style</a:t>
            </a:r>
            <a:endParaRPr lang="ja-JP" altLang="en-US" dirty="0"/>
          </a:p>
        </p:txBody>
      </p:sp>
      <p:sp>
        <p:nvSpPr>
          <p:cNvPr id="8" name="日付プレースホルダー 3"/>
          <p:cNvSpPr>
            <a:spLocks noGrp="1"/>
          </p:cNvSpPr>
          <p:nvPr>
            <p:ph type="dt" sz="half" idx="12"/>
          </p:nvPr>
        </p:nvSpPr>
        <p:spPr>
          <a:xfrm>
            <a:off x="133793" y="6688723"/>
            <a:ext cx="2743200" cy="153888"/>
          </a:xfrm>
        </p:spPr>
        <p:txBody>
          <a:bodyPr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1E2C568-7FB3-944D-AB00-106822539E6B}" type="datetime4">
              <a:rPr lang="en-US" altLang="ja-JP" smtClean="0"/>
              <a:pPr>
                <a:defRPr/>
              </a:pPr>
              <a:t>September 5, 2022</a:t>
            </a:fld>
            <a:endParaRPr lang="ja-JP" altLang="en-US"/>
          </a:p>
        </p:txBody>
      </p:sp>
      <p:pic>
        <p:nvPicPr>
          <p:cNvPr id="7" name="図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16" y="199355"/>
            <a:ext cx="984530" cy="34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A98591-6C77-8F41-8646-C4956D1E6E4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2252" y="141134"/>
            <a:ext cx="826132" cy="49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025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（Robohon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76"/>
          <a:stretch/>
        </p:blipFill>
        <p:spPr bwMode="auto">
          <a:xfrm>
            <a:off x="5119121" y="1984815"/>
            <a:ext cx="2171811" cy="323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763765C-0230-0F44-BD3D-B6D848A125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976" y="2524816"/>
            <a:ext cx="3594100" cy="214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612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252413" y="6624638"/>
            <a:ext cx="27432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>
              <a:defRPr sz="1200">
                <a:solidFill>
                  <a:srgbClr val="9A9A96"/>
                </a:solidFill>
                <a:latin typeface="Arial" charset="0"/>
                <a:cs typeface="源ノ角ゴシック JP Normal" charset="0"/>
              </a:defRPr>
            </a:lvl1pPr>
          </a:lstStyle>
          <a:p>
            <a:pPr>
              <a:defRPr/>
            </a:pPr>
            <a:fld id="{19CB8E7E-D799-B34F-B4D5-3887C1EB8524}" type="datetime4">
              <a:rPr lang="en-US" altLang="ja-JP"/>
              <a:pPr>
                <a:defRPr/>
              </a:pPr>
              <a:t>September 5, 2022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10299700" y="6624638"/>
            <a:ext cx="10795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rgbClr val="9A9A96"/>
                </a:solidFill>
                <a:latin typeface="Arial" charset="0"/>
                <a:cs typeface="源ノ角ゴシック JP Normal" charset="0"/>
              </a:defRPr>
            </a:lvl1pPr>
          </a:lstStyle>
          <a:p>
            <a:pPr>
              <a:defRPr/>
            </a:pPr>
            <a:r>
              <a:rPr lang="en-US" altLang="ja-JP"/>
              <a:t>Confidential </a:t>
            </a: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1379200" y="6624638"/>
            <a:ext cx="53975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9A9A96"/>
                </a:solidFill>
                <a:latin typeface="Meiryo" charset="0"/>
                <a:ea typeface="Meiryo" charset="0"/>
                <a:cs typeface="Meiryo" charset="0"/>
              </a:defRPr>
            </a:lvl1pPr>
          </a:lstStyle>
          <a:p>
            <a:pPr>
              <a:defRPr/>
            </a:pPr>
            <a:fld id="{1C332376-81E5-E049-AFC8-CBE4B47BAE1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7" name="フッター プレースホルダー 4"/>
          <p:cNvSpPr txBox="1">
            <a:spLocks/>
          </p:cNvSpPr>
          <p:nvPr/>
        </p:nvSpPr>
        <p:spPr>
          <a:xfrm>
            <a:off x="6184900" y="6624638"/>
            <a:ext cx="4114800" cy="250825"/>
          </a:xfrm>
          <a:prstGeom prst="rect">
            <a:avLst/>
          </a:prstGeom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Source Sans Pro Black" charset="0"/>
                <a:ea typeface="ＭＳ Ｐゴシック" charset="0"/>
                <a:cs typeface="源ノ角ゴシック JP Norm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Source Sans Pro Black" charset="0"/>
                <a:ea typeface="源ノ角ゴシック JP Normal" charset="0"/>
                <a:cs typeface="源ノ角ゴシック JP Norm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Source Sans Pro Black" charset="0"/>
                <a:ea typeface="源ノ角ゴシック JP Normal" charset="0"/>
                <a:cs typeface="源ノ角ゴシック JP Norm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Source Sans Pro Black" charset="0"/>
                <a:ea typeface="源ノ角ゴシック JP Normal" charset="0"/>
                <a:cs typeface="源ノ角ゴシック JP Norm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Source Sans Pro Black" charset="0"/>
                <a:ea typeface="源ノ角ゴシック JP Normal" charset="0"/>
                <a:cs typeface="源ノ角ゴシック JP Norm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ource Sans Pro Black" charset="0"/>
                <a:ea typeface="源ノ角ゴシック JP Normal" charset="0"/>
                <a:cs typeface="源ノ角ゴシック JP Norm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ource Sans Pro Black" charset="0"/>
                <a:ea typeface="源ノ角ゴシック JP Normal" charset="0"/>
                <a:cs typeface="源ノ角ゴシック JP Norm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ource Sans Pro Black" charset="0"/>
                <a:ea typeface="源ノ角ゴシック JP Normal" charset="0"/>
                <a:cs typeface="源ノ角ゴシック JP Norm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ource Sans Pro Black" charset="0"/>
                <a:ea typeface="源ノ角ゴシック JP Normal" charset="0"/>
                <a:cs typeface="源ノ角ゴシック JP Normal" charset="0"/>
              </a:defRPr>
            </a:lvl9pPr>
          </a:lstStyle>
          <a:p>
            <a:pPr algn="ctr" eaLnBrk="1" hangingPunct="1">
              <a:defRPr/>
            </a:pPr>
            <a:endParaRPr lang="ja-JP" altLang="en-US" sz="1200">
              <a:solidFill>
                <a:srgbClr val="9A9A96"/>
              </a:solidFill>
            </a:endParaRPr>
          </a:p>
        </p:txBody>
      </p:sp>
      <p:sp>
        <p:nvSpPr>
          <p:cNvPr id="1031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4" r:id="rId1"/>
    <p:sldLayoutId id="2147484245" r:id="rId2"/>
    <p:sldLayoutId id="2147484247" r:id="rId3"/>
  </p:sldLayoutIdLst>
  <p:hf sldNum="0" hdr="0" ft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2400" kern="1200">
          <a:solidFill>
            <a:srgbClr val="59574C"/>
          </a:solidFill>
          <a:latin typeface="Arial" panose="020B0604020202020204" pitchFamily="34" charset="0"/>
          <a:ea typeface="ＭＳ Ｐゴシック" charset="0"/>
          <a:cs typeface="源ノ角ゴシック JP Regular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2400">
          <a:solidFill>
            <a:srgbClr val="59574C"/>
          </a:solidFill>
          <a:latin typeface="Arial" pitchFamily="34" charset="0"/>
          <a:ea typeface="ＭＳ Ｐゴシック" charset="0"/>
          <a:cs typeface="源ノ角ゴシック JP Regular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2400">
          <a:solidFill>
            <a:srgbClr val="59574C"/>
          </a:solidFill>
          <a:latin typeface="Arial" pitchFamily="34" charset="0"/>
          <a:ea typeface="ＭＳ Ｐゴシック" charset="0"/>
          <a:cs typeface="源ノ角ゴシック JP Regular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2400">
          <a:solidFill>
            <a:srgbClr val="59574C"/>
          </a:solidFill>
          <a:latin typeface="Arial" pitchFamily="34" charset="0"/>
          <a:ea typeface="ＭＳ Ｐゴシック" charset="0"/>
          <a:cs typeface="源ノ角ゴシック JP Regular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2400">
          <a:solidFill>
            <a:srgbClr val="59574C"/>
          </a:solidFill>
          <a:latin typeface="Arial" pitchFamily="34" charset="0"/>
          <a:ea typeface="ＭＳ Ｐゴシック" charset="0"/>
          <a:cs typeface="源ノ角ゴシック JP Regular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2400">
          <a:solidFill>
            <a:srgbClr val="59574C"/>
          </a:solidFill>
          <a:latin typeface="Arial" pitchFamily="34" charset="0"/>
          <a:ea typeface="源ノ角ゴシック JP Regular"/>
          <a:cs typeface="源ノ角ゴシック JP Regular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2400">
          <a:solidFill>
            <a:srgbClr val="59574C"/>
          </a:solidFill>
          <a:latin typeface="Arial" pitchFamily="34" charset="0"/>
          <a:ea typeface="源ノ角ゴシック JP Regular"/>
          <a:cs typeface="源ノ角ゴシック JP Regular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2400">
          <a:solidFill>
            <a:srgbClr val="59574C"/>
          </a:solidFill>
          <a:latin typeface="Arial" pitchFamily="34" charset="0"/>
          <a:ea typeface="源ノ角ゴシック JP Regular"/>
          <a:cs typeface="源ノ角ゴシック JP Regular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2400">
          <a:solidFill>
            <a:srgbClr val="59574C"/>
          </a:solidFill>
          <a:latin typeface="Arial" pitchFamily="34" charset="0"/>
          <a:ea typeface="源ノ角ゴシック JP Regular"/>
          <a:cs typeface="源ノ角ゴシック JP Regular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ＭＳ Ｐゴシック" charset="0"/>
          <a:cs typeface="源ノ角ゴシック JP Regular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源ノ角ゴシック JP Regular" panose="020B0500000000000000" pitchFamily="34" charset="-128"/>
          <a:cs typeface="源ノ角ゴシック JP Regular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源ノ角ゴシック JP Regular" panose="020B0500000000000000" pitchFamily="34" charset="-128"/>
          <a:cs typeface="源ノ角ゴシック JP Regular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umimoji="1" kern="1200">
          <a:solidFill>
            <a:schemeClr val="tx1"/>
          </a:solidFill>
          <a:latin typeface="Arial" panose="020B0604020202020204" pitchFamily="34" charset="0"/>
          <a:ea typeface="源ノ角ゴシック JP Regular" panose="020B0500000000000000" pitchFamily="34" charset="-128"/>
          <a:cs typeface="源ノ角ゴシック JP Regular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umimoji="1" kern="1200">
          <a:solidFill>
            <a:schemeClr val="tx1"/>
          </a:solidFill>
          <a:latin typeface="Arial" panose="020B0604020202020204" pitchFamily="34" charset="0"/>
          <a:ea typeface="源ノ角ゴシック JP Regular" panose="020B0500000000000000" pitchFamily="34" charset="-128"/>
          <a:cs typeface="源ノ角ゴシック JP Regular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DC6105E-860B-1A4B-8185-37B7D0AA3D8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fld id="{0ACC7780-BFAB-F642-BAD1-6874285081A5}" type="datetime4">
              <a:rPr lang="en-US" altLang="ja-JP" smtClean="0"/>
              <a:pPr>
                <a:defRPr/>
              </a:pPr>
              <a:t>September 5, 2022</a:t>
            </a:fld>
            <a:endParaRPr lang="ja-JP" alt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D369194-8FA8-3649-A872-BDAE76E721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212694A-5C55-AE43-A6C2-3B73DEA6F0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Department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CE20E2C-C5BA-974E-B468-0FAF91183D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16275" y="4072738"/>
            <a:ext cx="5760000" cy="468000"/>
          </a:xfrm>
        </p:spPr>
        <p:txBody>
          <a:bodyPr/>
          <a:lstStyle/>
          <a:p>
            <a:r>
              <a:rPr lang="en-US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2990114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985A3-CE51-9545-A5AB-263F16222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935DA4-B386-E94D-95FE-06A6230A480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E1E2C568-7FB3-944D-AB00-106822539E6B}" type="datetime4">
              <a:rPr lang="en-US" altLang="ja-JP" smtClean="0"/>
              <a:pPr>
                <a:defRPr/>
              </a:pPr>
              <a:t>September 5, 2022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78830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3883853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MegaMouth Video">
  <a:themeElements>
    <a:clrScheme name="スタイルガイドライン">
      <a:dk1>
        <a:srgbClr val="59574C"/>
      </a:dk1>
      <a:lt1>
        <a:srgbClr val="FBFAF1"/>
      </a:lt1>
      <a:dk2>
        <a:srgbClr val="44546A"/>
      </a:dk2>
      <a:lt2>
        <a:srgbClr val="E7E6E6"/>
      </a:lt2>
      <a:accent1>
        <a:srgbClr val="7BA6DE"/>
      </a:accent1>
      <a:accent2>
        <a:srgbClr val="D45D00"/>
      </a:accent2>
      <a:accent3>
        <a:srgbClr val="DBDACB"/>
      </a:accent3>
      <a:accent4>
        <a:srgbClr val="FFA300"/>
      </a:accent4>
      <a:accent5>
        <a:srgbClr val="236192"/>
      </a:accent5>
      <a:accent6>
        <a:srgbClr val="035F1D"/>
      </a:accent6>
      <a:hlink>
        <a:srgbClr val="0563C1"/>
      </a:hlink>
      <a:folHlink>
        <a:srgbClr val="954F72"/>
      </a:folHlink>
    </a:clrScheme>
    <a:fontScheme name="スタイルガイドライン準拠">
      <a:majorFont>
        <a:latin typeface="Source Sans Pro"/>
        <a:ea typeface="源ノ角ゴシック JP Medium"/>
        <a:cs typeface=""/>
      </a:majorFont>
      <a:minorFont>
        <a:latin typeface="Source Sans Pro Black"/>
        <a:ea typeface="源ノ角ゴシック JP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rgbClr val="59574C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  <a:latin typeface="Source Sans Pro" panose="020B0503030403020204" pitchFamily="34" charset="0"/>
            <a:ea typeface="Source Han Sans CN Regular" panose="020B0500000000000000" pitchFamily="34" charset="-128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kumimoji="1" dirty="0" err="1" smtClean="0">
            <a:latin typeface="Source Sans Pro" panose="020B0503030403020204" pitchFamily="34" charset="0"/>
            <a:ea typeface="Source Han Sans CN Regular" panose="020B0500000000000000" pitchFamily="34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110th PPT Template_Final" id="{7BE7B659-4291-0747-9CB7-88CBC16CEA8F}" vid="{54032695-B48F-3E46-B3E1-DEDCD8294AEE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4284</TotalTime>
  <Words>5</Words>
  <Application>Microsoft Macintosh PowerPoint</Application>
  <PresentationFormat>Widescreen</PresentationFormat>
  <Paragraphs>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Meiryo</vt:lpstr>
      <vt:lpstr>Arial</vt:lpstr>
      <vt:lpstr>Calibri</vt:lpstr>
      <vt:lpstr>Source Sans Pro</vt:lpstr>
      <vt:lpstr>Source Sans Pro Black</vt:lpstr>
      <vt:lpstr>MegaMouth Video</vt:lpstr>
      <vt:lpstr>Title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MegaMouth Video</dc:title>
  <dc:creator>Khor Poh Yee</dc:creator>
  <cp:lastModifiedBy>AMC Hasreen Hashim</cp:lastModifiedBy>
  <cp:revision>187</cp:revision>
  <dcterms:created xsi:type="dcterms:W3CDTF">2020-07-02T06:20:20Z</dcterms:created>
  <dcterms:modified xsi:type="dcterms:W3CDTF">2022-09-05T01:45:57Z</dcterms:modified>
</cp:coreProperties>
</file>